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9"/>
  </p:notesMasterIdLst>
  <p:sldIdLst>
    <p:sldId id="256" r:id="rId2"/>
    <p:sldId id="257" r:id="rId3"/>
    <p:sldId id="354" r:id="rId4"/>
    <p:sldId id="277" r:id="rId5"/>
    <p:sldId id="343" r:id="rId6"/>
    <p:sldId id="355" r:id="rId7"/>
    <p:sldId id="347" r:id="rId8"/>
    <p:sldId id="356" r:id="rId9"/>
    <p:sldId id="348" r:id="rId10"/>
    <p:sldId id="350" r:id="rId11"/>
    <p:sldId id="357" r:id="rId12"/>
    <p:sldId id="341" r:id="rId13"/>
    <p:sldId id="358" r:id="rId14"/>
    <p:sldId id="316" r:id="rId15"/>
    <p:sldId id="353" r:id="rId16"/>
    <p:sldId id="359" r:id="rId17"/>
    <p:sldId id="349"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Fugaz One" pitchFamily="2" charset="0"/>
      <p:regular r:id="rId24"/>
    </p:embeddedFont>
    <p:embeddedFont>
      <p:font typeface="Roboto Condensed" panose="020F0502020204030204" pitchFamily="34" charset="0"/>
      <p:regular r:id="rId25"/>
      <p:bold r:id="rId26"/>
      <p:italic r:id="rId27"/>
      <p:boldItalic r:id="rId28"/>
    </p:embeddedFont>
    <p:embeddedFont>
      <p:font typeface="Roboto Medium" panose="020F050202020403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41A851A-6AC6-483D-8D38-C58CEA1BA25E}">
  <a:tblStyle styleId="{541A851A-6AC6-483D-8D38-C58CEA1BA2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p:restoredTop sz="94648"/>
  </p:normalViewPr>
  <p:slideViewPr>
    <p:cSldViewPr snapToGrid="0" snapToObjects="1">
      <p:cViewPr varScale="1">
        <p:scale>
          <a:sx n="142" d="100"/>
          <a:sy n="142" d="100"/>
        </p:scale>
        <p:origin x="5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E6E2B2-EC1F-9547-8F29-22DA7EEDD3E4}"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US"/>
        </a:p>
      </dgm:t>
    </dgm:pt>
    <dgm:pt modelId="{95B3C2A5-1171-794F-A812-7F461A069D86}">
      <dgm:prSet phldrT="[Text]"/>
      <dgm:spPr/>
      <dgm:t>
        <a:bodyPr/>
        <a:lstStyle/>
        <a:p>
          <a:pPr algn="just"/>
          <a:endParaRPr lang="en-US" dirty="0"/>
        </a:p>
      </dgm:t>
    </dgm:pt>
    <dgm:pt modelId="{FA488007-A3EB-DF4B-A40E-64DC8F3C49A4}" type="parTrans" cxnId="{C085F88B-9F6B-C849-8EAF-54D412F612D6}">
      <dgm:prSet/>
      <dgm:spPr/>
      <dgm:t>
        <a:bodyPr/>
        <a:lstStyle/>
        <a:p>
          <a:endParaRPr lang="en-US"/>
        </a:p>
      </dgm:t>
    </dgm:pt>
    <dgm:pt modelId="{3B0277DD-E91E-7444-BD9B-46C6D4828502}" type="sibTrans" cxnId="{C085F88B-9F6B-C849-8EAF-54D412F612D6}">
      <dgm:prSet/>
      <dgm:spPr/>
      <dgm:t>
        <a:bodyPr/>
        <a:lstStyle/>
        <a:p>
          <a:endParaRPr lang="en-US"/>
        </a:p>
      </dgm:t>
    </dgm:pt>
    <dgm:pt modelId="{9CDE3497-9DC8-D544-A69A-8C6909208710}">
      <dgm:prSet phldrT="[Text]"/>
      <dgm:spPr/>
      <dgm:t>
        <a:bodyPr/>
        <a:lstStyle/>
        <a:p>
          <a:pPr algn="just"/>
          <a:r>
            <a:rPr lang="en-US" dirty="0">
              <a:solidFill>
                <a:schemeClr val="accent1"/>
              </a:solidFill>
            </a:rPr>
            <a:t>IoT based patient’s smart healthcare device, helps enhance the health of the patient by staying at home. Blood pressure, temperature, pulse rate and ECG are the sensors used. The sensor is then linked with the Raspberry Pi Model B+</a:t>
          </a:r>
        </a:p>
      </dgm:t>
    </dgm:pt>
    <dgm:pt modelId="{1A65A2F0-FD92-454B-8BBF-66F0D93FDCE7}" type="parTrans" cxnId="{F7DEDA2F-0F60-DD47-AE9A-12180EA34B96}">
      <dgm:prSet/>
      <dgm:spPr/>
      <dgm:t>
        <a:bodyPr/>
        <a:lstStyle/>
        <a:p>
          <a:endParaRPr lang="en-US"/>
        </a:p>
      </dgm:t>
    </dgm:pt>
    <dgm:pt modelId="{135A137E-5DD6-1146-B847-A6689EE1D376}" type="sibTrans" cxnId="{F7DEDA2F-0F60-DD47-AE9A-12180EA34B96}">
      <dgm:prSet/>
      <dgm:spPr/>
      <dgm:t>
        <a:bodyPr/>
        <a:lstStyle/>
        <a:p>
          <a:endParaRPr lang="en-US"/>
        </a:p>
      </dgm:t>
    </dgm:pt>
    <dgm:pt modelId="{43787769-6BCF-5D4F-97C2-BCCB60E23355}">
      <dgm:prSet phldrT="[Text]"/>
      <dgm:spPr/>
      <dgm:t>
        <a:bodyPr/>
        <a:lstStyle/>
        <a:p>
          <a:pPr algn="just">
            <a:buFont typeface="Arial" panose="020B0604020202020204" pitchFamily="34" charset="0"/>
            <a:buChar char="•"/>
          </a:pPr>
          <a:r>
            <a:rPr lang="en-US" dirty="0">
              <a:solidFill>
                <a:schemeClr val="accent1"/>
              </a:solidFill>
            </a:rPr>
            <a:t>The Raspberry Pi connects the reading of the patient with the database. This proposed system is detailed with its methodology and key components listed; along with its block diagram, circuit diagram and cloud computing. </a:t>
          </a:r>
        </a:p>
      </dgm:t>
    </dgm:pt>
    <dgm:pt modelId="{71B73FCE-3F2A-9B4D-9140-1C0FC496568C}" type="parTrans" cxnId="{28529454-753F-0344-9063-9843A0B580D2}">
      <dgm:prSet/>
      <dgm:spPr/>
      <dgm:t>
        <a:bodyPr/>
        <a:lstStyle/>
        <a:p>
          <a:endParaRPr lang="en-US"/>
        </a:p>
      </dgm:t>
    </dgm:pt>
    <dgm:pt modelId="{9BB82F62-AFA8-CF4E-8516-F8E68F501398}" type="sibTrans" cxnId="{28529454-753F-0344-9063-9843A0B580D2}">
      <dgm:prSet/>
      <dgm:spPr/>
      <dgm:t>
        <a:bodyPr/>
        <a:lstStyle/>
        <a:p>
          <a:endParaRPr lang="en-US"/>
        </a:p>
      </dgm:t>
    </dgm:pt>
    <dgm:pt modelId="{2D9A63F0-1C19-BF43-B061-73EDD2029C5D}">
      <dgm:prSet phldrT="[Text]"/>
      <dgm:spPr/>
      <dgm:t>
        <a:bodyPr/>
        <a:lstStyle/>
        <a:p>
          <a:pPr algn="just"/>
          <a:r>
            <a:rPr lang="en-US" dirty="0">
              <a:solidFill>
                <a:schemeClr val="accent1"/>
              </a:solidFill>
            </a:rPr>
            <a:t>The flowchart of the research activity along with the project is elaborated. Then, the preliminary data is added with the budget of this project fully described. This project is then concluded with a Gantt chart for FYP 1 and FYP2.</a:t>
          </a:r>
        </a:p>
      </dgm:t>
    </dgm:pt>
    <dgm:pt modelId="{0DE703F9-B0D6-8645-94B1-C4B2D9C6128F}" type="parTrans" cxnId="{7A829EAB-9947-474F-A13F-37FC7DD77E53}">
      <dgm:prSet/>
      <dgm:spPr/>
      <dgm:t>
        <a:bodyPr/>
        <a:lstStyle/>
        <a:p>
          <a:endParaRPr lang="en-US"/>
        </a:p>
      </dgm:t>
    </dgm:pt>
    <dgm:pt modelId="{129CE1C0-ABDA-0147-AD66-1AC200990CBB}" type="sibTrans" cxnId="{7A829EAB-9947-474F-A13F-37FC7DD77E53}">
      <dgm:prSet/>
      <dgm:spPr/>
      <dgm:t>
        <a:bodyPr/>
        <a:lstStyle/>
        <a:p>
          <a:endParaRPr lang="en-US"/>
        </a:p>
      </dgm:t>
    </dgm:pt>
    <dgm:pt modelId="{DB37F72B-A7D9-4346-8222-617ED91C5660}">
      <dgm:prSet phldrT="[Text]"/>
      <dgm:spPr/>
      <dgm:t>
        <a:bodyPr/>
        <a:lstStyle/>
        <a:p>
          <a:pPr algn="just"/>
          <a:endParaRPr lang="en-US" dirty="0"/>
        </a:p>
      </dgm:t>
    </dgm:pt>
    <dgm:pt modelId="{36554579-B639-344E-AE4F-8E9F3024353E}" type="sibTrans" cxnId="{8B441F88-193A-0C4F-8746-EA9F2902BBE8}">
      <dgm:prSet/>
      <dgm:spPr/>
      <dgm:t>
        <a:bodyPr/>
        <a:lstStyle/>
        <a:p>
          <a:endParaRPr lang="en-US"/>
        </a:p>
      </dgm:t>
    </dgm:pt>
    <dgm:pt modelId="{05B21DF3-8094-424F-93B1-0C1C00264149}" type="parTrans" cxnId="{8B441F88-193A-0C4F-8746-EA9F2902BBE8}">
      <dgm:prSet/>
      <dgm:spPr/>
      <dgm:t>
        <a:bodyPr/>
        <a:lstStyle/>
        <a:p>
          <a:endParaRPr lang="en-US"/>
        </a:p>
      </dgm:t>
    </dgm:pt>
    <dgm:pt modelId="{73195614-1D05-774A-B1A6-808E6832AD00}">
      <dgm:prSet phldrT="[Text]"/>
      <dgm:spPr/>
      <dgm:t>
        <a:bodyPr/>
        <a:lstStyle/>
        <a:p>
          <a:pPr algn="just"/>
          <a:endParaRPr lang="en-US" dirty="0"/>
        </a:p>
      </dgm:t>
    </dgm:pt>
    <dgm:pt modelId="{01A51FCF-7B91-C542-94A6-242A226BD280}" type="sibTrans" cxnId="{B8284A75-12BB-454B-A3A0-E178E4675FE7}">
      <dgm:prSet/>
      <dgm:spPr/>
      <dgm:t>
        <a:bodyPr/>
        <a:lstStyle/>
        <a:p>
          <a:endParaRPr lang="en-US"/>
        </a:p>
      </dgm:t>
    </dgm:pt>
    <dgm:pt modelId="{CA1B0F35-1A09-DE42-B51B-955B12D5DA29}" type="parTrans" cxnId="{B8284A75-12BB-454B-A3A0-E178E4675FE7}">
      <dgm:prSet/>
      <dgm:spPr/>
      <dgm:t>
        <a:bodyPr/>
        <a:lstStyle/>
        <a:p>
          <a:endParaRPr lang="en-US"/>
        </a:p>
      </dgm:t>
    </dgm:pt>
    <dgm:pt modelId="{583C1B40-D44D-5B43-BAC1-5FF8DD744993}" type="pres">
      <dgm:prSet presAssocID="{04E6E2B2-EC1F-9547-8F29-22DA7EEDD3E4}" presName="linearFlow" presStyleCnt="0">
        <dgm:presLayoutVars>
          <dgm:dir/>
          <dgm:animLvl val="lvl"/>
          <dgm:resizeHandles val="exact"/>
        </dgm:presLayoutVars>
      </dgm:prSet>
      <dgm:spPr/>
    </dgm:pt>
    <dgm:pt modelId="{321C9B8F-A310-EC42-8029-253D7C4CFA47}" type="pres">
      <dgm:prSet presAssocID="{95B3C2A5-1171-794F-A812-7F461A069D86}" presName="composite" presStyleCnt="0"/>
      <dgm:spPr/>
    </dgm:pt>
    <dgm:pt modelId="{48CD67FD-8E97-084B-BF5E-84221C7FD01B}" type="pres">
      <dgm:prSet presAssocID="{95B3C2A5-1171-794F-A812-7F461A069D86}" presName="parentText" presStyleLbl="alignNode1" presStyleIdx="0" presStyleCnt="3">
        <dgm:presLayoutVars>
          <dgm:chMax val="1"/>
          <dgm:bulletEnabled val="1"/>
        </dgm:presLayoutVars>
      </dgm:prSet>
      <dgm:spPr/>
    </dgm:pt>
    <dgm:pt modelId="{6D8F381D-111C-464B-BD71-0A61BF8DF4A9}" type="pres">
      <dgm:prSet presAssocID="{95B3C2A5-1171-794F-A812-7F461A069D86}" presName="descendantText" presStyleLbl="alignAcc1" presStyleIdx="0" presStyleCnt="3">
        <dgm:presLayoutVars>
          <dgm:bulletEnabled val="1"/>
        </dgm:presLayoutVars>
      </dgm:prSet>
      <dgm:spPr/>
    </dgm:pt>
    <dgm:pt modelId="{DBDB3D13-57DF-294B-A468-E3C4765615A0}" type="pres">
      <dgm:prSet presAssocID="{3B0277DD-E91E-7444-BD9B-46C6D4828502}" presName="sp" presStyleCnt="0"/>
      <dgm:spPr/>
    </dgm:pt>
    <dgm:pt modelId="{D55060AA-8F69-E94E-918B-CFF294EED412}" type="pres">
      <dgm:prSet presAssocID="{DB37F72B-A7D9-4346-8222-617ED91C5660}" presName="composite" presStyleCnt="0"/>
      <dgm:spPr/>
    </dgm:pt>
    <dgm:pt modelId="{301877A2-1114-804D-9127-8041394B652C}" type="pres">
      <dgm:prSet presAssocID="{DB37F72B-A7D9-4346-8222-617ED91C5660}" presName="parentText" presStyleLbl="alignNode1" presStyleIdx="1" presStyleCnt="3">
        <dgm:presLayoutVars>
          <dgm:chMax val="1"/>
          <dgm:bulletEnabled val="1"/>
        </dgm:presLayoutVars>
      </dgm:prSet>
      <dgm:spPr/>
    </dgm:pt>
    <dgm:pt modelId="{8091B3E4-4658-384E-941F-63851E8D86B5}" type="pres">
      <dgm:prSet presAssocID="{DB37F72B-A7D9-4346-8222-617ED91C5660}" presName="descendantText" presStyleLbl="alignAcc1" presStyleIdx="1" presStyleCnt="3">
        <dgm:presLayoutVars>
          <dgm:bulletEnabled val="1"/>
        </dgm:presLayoutVars>
      </dgm:prSet>
      <dgm:spPr/>
    </dgm:pt>
    <dgm:pt modelId="{D196EB70-EDC2-3348-B692-B5B9929576C4}" type="pres">
      <dgm:prSet presAssocID="{36554579-B639-344E-AE4F-8E9F3024353E}" presName="sp" presStyleCnt="0"/>
      <dgm:spPr/>
    </dgm:pt>
    <dgm:pt modelId="{1E9BF4D5-2182-564F-827A-2B532B6A8FD0}" type="pres">
      <dgm:prSet presAssocID="{73195614-1D05-774A-B1A6-808E6832AD00}" presName="composite" presStyleCnt="0"/>
      <dgm:spPr/>
    </dgm:pt>
    <dgm:pt modelId="{2129B278-8EDE-C949-BB61-A8E5D3C2D9E4}" type="pres">
      <dgm:prSet presAssocID="{73195614-1D05-774A-B1A6-808E6832AD00}" presName="parentText" presStyleLbl="alignNode1" presStyleIdx="2" presStyleCnt="3">
        <dgm:presLayoutVars>
          <dgm:chMax val="1"/>
          <dgm:bulletEnabled val="1"/>
        </dgm:presLayoutVars>
      </dgm:prSet>
      <dgm:spPr/>
    </dgm:pt>
    <dgm:pt modelId="{9FF2C962-4137-BC41-B3A2-87CB34C56BEF}" type="pres">
      <dgm:prSet presAssocID="{73195614-1D05-774A-B1A6-808E6832AD00}" presName="descendantText" presStyleLbl="alignAcc1" presStyleIdx="2" presStyleCnt="3">
        <dgm:presLayoutVars>
          <dgm:bulletEnabled val="1"/>
        </dgm:presLayoutVars>
      </dgm:prSet>
      <dgm:spPr/>
    </dgm:pt>
  </dgm:ptLst>
  <dgm:cxnLst>
    <dgm:cxn modelId="{5834632B-2063-7C49-8EB5-4D4BA9E0B5D7}" type="presOf" srcId="{95B3C2A5-1171-794F-A812-7F461A069D86}" destId="{48CD67FD-8E97-084B-BF5E-84221C7FD01B}" srcOrd="0" destOrd="0" presId="urn:microsoft.com/office/officeart/2005/8/layout/chevron2"/>
    <dgm:cxn modelId="{F7DEDA2F-0F60-DD47-AE9A-12180EA34B96}" srcId="{95B3C2A5-1171-794F-A812-7F461A069D86}" destId="{9CDE3497-9DC8-D544-A69A-8C6909208710}" srcOrd="0" destOrd="0" parTransId="{1A65A2F0-FD92-454B-8BBF-66F0D93FDCE7}" sibTransId="{135A137E-5DD6-1146-B847-A6689EE1D376}"/>
    <dgm:cxn modelId="{145FA245-1AB2-704C-B7FA-CA05B8111197}" type="presOf" srcId="{73195614-1D05-774A-B1A6-808E6832AD00}" destId="{2129B278-8EDE-C949-BB61-A8E5D3C2D9E4}" srcOrd="0" destOrd="0" presId="urn:microsoft.com/office/officeart/2005/8/layout/chevron2"/>
    <dgm:cxn modelId="{28529454-753F-0344-9063-9843A0B580D2}" srcId="{DB37F72B-A7D9-4346-8222-617ED91C5660}" destId="{43787769-6BCF-5D4F-97C2-BCCB60E23355}" srcOrd="0" destOrd="0" parTransId="{71B73FCE-3F2A-9B4D-9140-1C0FC496568C}" sibTransId="{9BB82F62-AFA8-CF4E-8516-F8E68F501398}"/>
    <dgm:cxn modelId="{AF80F066-5957-D44B-BED9-B5EEE9CFFB30}" type="presOf" srcId="{9CDE3497-9DC8-D544-A69A-8C6909208710}" destId="{6D8F381D-111C-464B-BD71-0A61BF8DF4A9}" srcOrd="0" destOrd="0" presId="urn:microsoft.com/office/officeart/2005/8/layout/chevron2"/>
    <dgm:cxn modelId="{FD51176D-6FA0-D64C-A91B-5BBF5A6F136E}" type="presOf" srcId="{04E6E2B2-EC1F-9547-8F29-22DA7EEDD3E4}" destId="{583C1B40-D44D-5B43-BAC1-5FF8DD744993}" srcOrd="0" destOrd="0" presId="urn:microsoft.com/office/officeart/2005/8/layout/chevron2"/>
    <dgm:cxn modelId="{B8284A75-12BB-454B-A3A0-E178E4675FE7}" srcId="{04E6E2B2-EC1F-9547-8F29-22DA7EEDD3E4}" destId="{73195614-1D05-774A-B1A6-808E6832AD00}" srcOrd="2" destOrd="0" parTransId="{CA1B0F35-1A09-DE42-B51B-955B12D5DA29}" sibTransId="{01A51FCF-7B91-C542-94A6-242A226BD280}"/>
    <dgm:cxn modelId="{24C3E978-503C-4D41-A942-C31D7A4A7F99}" type="presOf" srcId="{DB37F72B-A7D9-4346-8222-617ED91C5660}" destId="{301877A2-1114-804D-9127-8041394B652C}" srcOrd="0" destOrd="0" presId="urn:microsoft.com/office/officeart/2005/8/layout/chevron2"/>
    <dgm:cxn modelId="{8B441F88-193A-0C4F-8746-EA9F2902BBE8}" srcId="{04E6E2B2-EC1F-9547-8F29-22DA7EEDD3E4}" destId="{DB37F72B-A7D9-4346-8222-617ED91C5660}" srcOrd="1" destOrd="0" parTransId="{05B21DF3-8094-424F-93B1-0C1C00264149}" sibTransId="{36554579-B639-344E-AE4F-8E9F3024353E}"/>
    <dgm:cxn modelId="{C085F88B-9F6B-C849-8EAF-54D412F612D6}" srcId="{04E6E2B2-EC1F-9547-8F29-22DA7EEDD3E4}" destId="{95B3C2A5-1171-794F-A812-7F461A069D86}" srcOrd="0" destOrd="0" parTransId="{FA488007-A3EB-DF4B-A40E-64DC8F3C49A4}" sibTransId="{3B0277DD-E91E-7444-BD9B-46C6D4828502}"/>
    <dgm:cxn modelId="{49418E9C-67C4-FB4A-B6C2-E8025C3EE48C}" type="presOf" srcId="{43787769-6BCF-5D4F-97C2-BCCB60E23355}" destId="{8091B3E4-4658-384E-941F-63851E8D86B5}" srcOrd="0" destOrd="0" presId="urn:microsoft.com/office/officeart/2005/8/layout/chevron2"/>
    <dgm:cxn modelId="{7A829EAB-9947-474F-A13F-37FC7DD77E53}" srcId="{73195614-1D05-774A-B1A6-808E6832AD00}" destId="{2D9A63F0-1C19-BF43-B061-73EDD2029C5D}" srcOrd="0" destOrd="0" parTransId="{0DE703F9-B0D6-8645-94B1-C4B2D9C6128F}" sibTransId="{129CE1C0-ABDA-0147-AD66-1AC200990CBB}"/>
    <dgm:cxn modelId="{FC5C1CB1-58B8-5B47-8465-90DDD53C931D}" type="presOf" srcId="{2D9A63F0-1C19-BF43-B061-73EDD2029C5D}" destId="{9FF2C962-4137-BC41-B3A2-87CB34C56BEF}" srcOrd="0" destOrd="0" presId="urn:microsoft.com/office/officeart/2005/8/layout/chevron2"/>
    <dgm:cxn modelId="{42E86A09-B7E2-F14B-A2CC-7D38054FEAA7}" type="presParOf" srcId="{583C1B40-D44D-5B43-BAC1-5FF8DD744993}" destId="{321C9B8F-A310-EC42-8029-253D7C4CFA47}" srcOrd="0" destOrd="0" presId="urn:microsoft.com/office/officeart/2005/8/layout/chevron2"/>
    <dgm:cxn modelId="{98A47241-62CD-694C-A40F-6617C4D8F4CB}" type="presParOf" srcId="{321C9B8F-A310-EC42-8029-253D7C4CFA47}" destId="{48CD67FD-8E97-084B-BF5E-84221C7FD01B}" srcOrd="0" destOrd="0" presId="urn:microsoft.com/office/officeart/2005/8/layout/chevron2"/>
    <dgm:cxn modelId="{FFE4E9D4-C762-CE42-83CB-1185A677C91F}" type="presParOf" srcId="{321C9B8F-A310-EC42-8029-253D7C4CFA47}" destId="{6D8F381D-111C-464B-BD71-0A61BF8DF4A9}" srcOrd="1" destOrd="0" presId="urn:microsoft.com/office/officeart/2005/8/layout/chevron2"/>
    <dgm:cxn modelId="{3906D6EE-01D1-134E-BD3A-D03C6A278A07}" type="presParOf" srcId="{583C1B40-D44D-5B43-BAC1-5FF8DD744993}" destId="{DBDB3D13-57DF-294B-A468-E3C4765615A0}" srcOrd="1" destOrd="0" presId="urn:microsoft.com/office/officeart/2005/8/layout/chevron2"/>
    <dgm:cxn modelId="{8B3BD012-AF6C-A648-99BE-1A15CB19523A}" type="presParOf" srcId="{583C1B40-D44D-5B43-BAC1-5FF8DD744993}" destId="{D55060AA-8F69-E94E-918B-CFF294EED412}" srcOrd="2" destOrd="0" presId="urn:microsoft.com/office/officeart/2005/8/layout/chevron2"/>
    <dgm:cxn modelId="{1F5CCFCC-0CE2-7A49-BFF3-8C2B692ADB35}" type="presParOf" srcId="{D55060AA-8F69-E94E-918B-CFF294EED412}" destId="{301877A2-1114-804D-9127-8041394B652C}" srcOrd="0" destOrd="0" presId="urn:microsoft.com/office/officeart/2005/8/layout/chevron2"/>
    <dgm:cxn modelId="{43ABD431-7719-CE42-8034-81779D70EB48}" type="presParOf" srcId="{D55060AA-8F69-E94E-918B-CFF294EED412}" destId="{8091B3E4-4658-384E-941F-63851E8D86B5}" srcOrd="1" destOrd="0" presId="urn:microsoft.com/office/officeart/2005/8/layout/chevron2"/>
    <dgm:cxn modelId="{BA2E96ED-5FC1-FE44-8077-813BAD41610C}" type="presParOf" srcId="{583C1B40-D44D-5B43-BAC1-5FF8DD744993}" destId="{D196EB70-EDC2-3348-B692-B5B9929576C4}" srcOrd="3" destOrd="0" presId="urn:microsoft.com/office/officeart/2005/8/layout/chevron2"/>
    <dgm:cxn modelId="{23CC2C4F-2F53-5246-A5ED-FD40153232C2}" type="presParOf" srcId="{583C1B40-D44D-5B43-BAC1-5FF8DD744993}" destId="{1E9BF4D5-2182-564F-827A-2B532B6A8FD0}" srcOrd="4" destOrd="0" presId="urn:microsoft.com/office/officeart/2005/8/layout/chevron2"/>
    <dgm:cxn modelId="{D42483EC-0412-D84C-9A6E-6B2340CE1380}" type="presParOf" srcId="{1E9BF4D5-2182-564F-827A-2B532B6A8FD0}" destId="{2129B278-8EDE-C949-BB61-A8E5D3C2D9E4}" srcOrd="0" destOrd="0" presId="urn:microsoft.com/office/officeart/2005/8/layout/chevron2"/>
    <dgm:cxn modelId="{B8808657-9C76-8044-96B1-FA84AB21CA5D}" type="presParOf" srcId="{1E9BF4D5-2182-564F-827A-2B532B6A8FD0}" destId="{9FF2C962-4137-BC41-B3A2-87CB34C56BEF}"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CD67FD-8E97-084B-BF5E-84221C7FD01B}">
      <dsp:nvSpPr>
        <dsp:cNvPr id="0" name=""/>
        <dsp:cNvSpPr/>
      </dsp:nvSpPr>
      <dsp:spPr>
        <a:xfrm rot="5400000">
          <a:off x="-222646" y="223826"/>
          <a:ext cx="1484312" cy="1039018"/>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just" defTabSz="1333500">
            <a:lnSpc>
              <a:spcPct val="90000"/>
            </a:lnSpc>
            <a:spcBef>
              <a:spcPct val="0"/>
            </a:spcBef>
            <a:spcAft>
              <a:spcPct val="35000"/>
            </a:spcAft>
            <a:buNone/>
          </a:pPr>
          <a:endParaRPr lang="en-US" sz="3000" kern="1200" dirty="0"/>
        </a:p>
      </dsp:txBody>
      <dsp:txXfrm rot="-5400000">
        <a:off x="1" y="520688"/>
        <a:ext cx="1039018" cy="445294"/>
      </dsp:txXfrm>
    </dsp:sp>
    <dsp:sp modelId="{6D8F381D-111C-464B-BD71-0A61BF8DF4A9}">
      <dsp:nvSpPr>
        <dsp:cNvPr id="0" name=""/>
        <dsp:cNvSpPr/>
      </dsp:nvSpPr>
      <dsp:spPr>
        <a:xfrm rot="5400000">
          <a:off x="3085107" y="-2044909"/>
          <a:ext cx="964803" cy="505698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solidFill>
                <a:schemeClr val="accent1"/>
              </a:solidFill>
            </a:rPr>
            <a:t>IoT based patient’s smart healthcare device, helps enhance the health of the patient by staying at home. Blood pressure, temperature, pulse rate and ECG are the sensors used. The sensor is then linked with the Raspberry Pi Model B+</a:t>
          </a:r>
        </a:p>
      </dsp:txBody>
      <dsp:txXfrm rot="-5400000">
        <a:off x="1039018" y="48278"/>
        <a:ext cx="5009883" cy="870607"/>
      </dsp:txXfrm>
    </dsp:sp>
    <dsp:sp modelId="{301877A2-1114-804D-9127-8041394B652C}">
      <dsp:nvSpPr>
        <dsp:cNvPr id="0" name=""/>
        <dsp:cNvSpPr/>
      </dsp:nvSpPr>
      <dsp:spPr>
        <a:xfrm rot="5400000">
          <a:off x="-222646" y="1512490"/>
          <a:ext cx="1484312" cy="1039018"/>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just" defTabSz="1333500">
            <a:lnSpc>
              <a:spcPct val="90000"/>
            </a:lnSpc>
            <a:spcBef>
              <a:spcPct val="0"/>
            </a:spcBef>
            <a:spcAft>
              <a:spcPct val="35000"/>
            </a:spcAft>
            <a:buNone/>
          </a:pPr>
          <a:endParaRPr lang="en-US" sz="3000" kern="1200" dirty="0"/>
        </a:p>
      </dsp:txBody>
      <dsp:txXfrm rot="-5400000">
        <a:off x="1" y="1809352"/>
        <a:ext cx="1039018" cy="445294"/>
      </dsp:txXfrm>
    </dsp:sp>
    <dsp:sp modelId="{8091B3E4-4658-384E-941F-63851E8D86B5}">
      <dsp:nvSpPr>
        <dsp:cNvPr id="0" name=""/>
        <dsp:cNvSpPr/>
      </dsp:nvSpPr>
      <dsp:spPr>
        <a:xfrm rot="5400000">
          <a:off x="3085107" y="-756245"/>
          <a:ext cx="964803" cy="505698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just" defTabSz="622300">
            <a:lnSpc>
              <a:spcPct val="90000"/>
            </a:lnSpc>
            <a:spcBef>
              <a:spcPct val="0"/>
            </a:spcBef>
            <a:spcAft>
              <a:spcPct val="15000"/>
            </a:spcAft>
            <a:buFont typeface="Arial" panose="020B0604020202020204" pitchFamily="34" charset="0"/>
            <a:buChar char="•"/>
          </a:pPr>
          <a:r>
            <a:rPr lang="en-US" sz="1400" kern="1200" dirty="0">
              <a:solidFill>
                <a:schemeClr val="accent1"/>
              </a:solidFill>
            </a:rPr>
            <a:t>The Raspberry Pi connects the reading of the patient with the database. This proposed system is detailed with its methodology and key components listed; along with its block diagram, circuit diagram and cloud computing. </a:t>
          </a:r>
        </a:p>
      </dsp:txBody>
      <dsp:txXfrm rot="-5400000">
        <a:off x="1039018" y="1336942"/>
        <a:ext cx="5009883" cy="870607"/>
      </dsp:txXfrm>
    </dsp:sp>
    <dsp:sp modelId="{2129B278-8EDE-C949-BB61-A8E5D3C2D9E4}">
      <dsp:nvSpPr>
        <dsp:cNvPr id="0" name=""/>
        <dsp:cNvSpPr/>
      </dsp:nvSpPr>
      <dsp:spPr>
        <a:xfrm rot="5400000">
          <a:off x="-222646" y="2801154"/>
          <a:ext cx="1484312" cy="1039018"/>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just" defTabSz="1333500">
            <a:lnSpc>
              <a:spcPct val="90000"/>
            </a:lnSpc>
            <a:spcBef>
              <a:spcPct val="0"/>
            </a:spcBef>
            <a:spcAft>
              <a:spcPct val="35000"/>
            </a:spcAft>
            <a:buNone/>
          </a:pPr>
          <a:endParaRPr lang="en-US" sz="3000" kern="1200" dirty="0"/>
        </a:p>
      </dsp:txBody>
      <dsp:txXfrm rot="-5400000">
        <a:off x="1" y="3098016"/>
        <a:ext cx="1039018" cy="445294"/>
      </dsp:txXfrm>
    </dsp:sp>
    <dsp:sp modelId="{9FF2C962-4137-BC41-B3A2-87CB34C56BEF}">
      <dsp:nvSpPr>
        <dsp:cNvPr id="0" name=""/>
        <dsp:cNvSpPr/>
      </dsp:nvSpPr>
      <dsp:spPr>
        <a:xfrm rot="5400000">
          <a:off x="3085107" y="532418"/>
          <a:ext cx="964803" cy="505698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just" defTabSz="622300">
            <a:lnSpc>
              <a:spcPct val="90000"/>
            </a:lnSpc>
            <a:spcBef>
              <a:spcPct val="0"/>
            </a:spcBef>
            <a:spcAft>
              <a:spcPct val="15000"/>
            </a:spcAft>
            <a:buChar char="•"/>
          </a:pPr>
          <a:r>
            <a:rPr lang="en-US" sz="1400" kern="1200" dirty="0">
              <a:solidFill>
                <a:schemeClr val="accent1"/>
              </a:solidFill>
            </a:rPr>
            <a:t>The flowchart of the research activity along with the project is elaborated. Then, the preliminary data is added with the budget of this project fully described. This project is then concluded with a Gantt chart for FYP 1 and FYP2.</a:t>
          </a:r>
        </a:p>
      </dsp:txBody>
      <dsp:txXfrm rot="-5400000">
        <a:off x="1039018" y="2625605"/>
        <a:ext cx="5009883" cy="870607"/>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52f79b1a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752f79b1a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14187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78017618ec_4_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78017618ec_4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348235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752f79b1a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752f79b1a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30439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752f79b1a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752f79b1a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90256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78017618ec_4_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78017618ec_4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78017618ec_4_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78017618ec_4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05558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78017618ec_4_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78017618ec_4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01879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52f79b1a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752f79b1a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2520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52f79b1a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752f79b1a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752f79b1a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752f79b1a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2893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752f79b1a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752f79b1a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78017618ec_4_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78017618ec_4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75090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52f79b1a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752f79b1a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9662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52f79b1a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752f79b1a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8970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52f79b1a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752f79b1a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17021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52f79b1a6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752f79b1a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19271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p:nvPr/>
        </p:nvSpPr>
        <p:spPr>
          <a:xfrm>
            <a:off x="-31350" y="-25920"/>
            <a:ext cx="9206700" cy="5175300"/>
          </a:xfrm>
          <a:prstGeom prst="rect">
            <a:avLst/>
          </a:prstGeom>
          <a:solidFill>
            <a:schemeClr val="lt1">
              <a:alpha val="53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10" name="Google Shape;10;p2"/>
          <p:cNvSpPr/>
          <p:nvPr/>
        </p:nvSpPr>
        <p:spPr>
          <a:xfrm>
            <a:off x="2008368" y="1094971"/>
            <a:ext cx="5482500" cy="317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807675" y="1005675"/>
            <a:ext cx="5518500" cy="3116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2793900" y="1496162"/>
            <a:ext cx="3556200" cy="1724700"/>
          </a:xfrm>
          <a:prstGeom prst="rect">
            <a:avLst/>
          </a:prstGeom>
          <a:ln>
            <a:noFill/>
          </a:ln>
          <a:effectLst>
            <a:outerShdw dist="38100" dir="21540000" algn="bl" rotWithShape="0">
              <a:schemeClr val="dk2">
                <a:alpha val="43000"/>
              </a:schemeClr>
            </a:outerShdw>
          </a:effectLst>
        </p:spPr>
        <p:txBody>
          <a:bodyPr spcFirstLastPara="1" wrap="square" lIns="91425" tIns="91425" rIns="91425" bIns="91425" anchor="ctr" anchorCtr="0">
            <a:noAutofit/>
          </a:bodyPr>
          <a:lstStyle>
            <a:lvl1pPr lvl="0" algn="ctr">
              <a:lnSpc>
                <a:spcPct val="80000"/>
              </a:lnSpc>
              <a:spcBef>
                <a:spcPts val="0"/>
              </a:spcBef>
              <a:spcAft>
                <a:spcPts val="0"/>
              </a:spcAft>
              <a:buClr>
                <a:schemeClr val="accent1"/>
              </a:buClr>
              <a:buSzPts val="5200"/>
              <a:buNone/>
              <a:defRPr sz="6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2349300" y="3200350"/>
            <a:ext cx="4445400" cy="4470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solidFill>
                  <a:schemeClr val="dk2"/>
                </a:solidFill>
                <a:latin typeface="Roboto Condensed"/>
                <a:ea typeface="Roboto Condensed"/>
                <a:cs typeface="Roboto Condensed"/>
                <a:sym typeface="Roboto Condense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4"/>
          <p:cNvSpPr/>
          <p:nvPr/>
        </p:nvSpPr>
        <p:spPr>
          <a:xfrm>
            <a:off x="-31800" y="-31875"/>
            <a:ext cx="9206700" cy="5175300"/>
          </a:xfrm>
          <a:prstGeom prst="rect">
            <a:avLst/>
          </a:prstGeom>
          <a:solidFill>
            <a:schemeClr val="lt1">
              <a:alpha val="53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971800"/>
            <a:ext cx="9144000" cy="395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655650" y="360787"/>
            <a:ext cx="7832700" cy="572700"/>
          </a:xfrm>
          <a:prstGeom prst="rect">
            <a:avLst/>
          </a:prstGeom>
          <a:effectLst>
            <a:outerShdw dist="19050" dir="20520000" algn="bl" rotWithShape="0">
              <a:schemeClr val="lt1"/>
            </a:outerShdw>
          </a:effectLst>
        </p:spPr>
        <p:txBody>
          <a:bodyPr spcFirstLastPara="1" wrap="square" lIns="91425" tIns="91425" rIns="91425" bIns="91425" anchor="t" anchorCtr="0">
            <a:noAutofit/>
          </a:bodyPr>
          <a:lstStyle>
            <a:lvl1pPr lvl="0" algn="ctr">
              <a:spcBef>
                <a:spcPts val="0"/>
              </a:spcBef>
              <a:spcAft>
                <a:spcPts val="0"/>
              </a:spcAft>
              <a:buSzPts val="3000"/>
              <a:buFont typeface="Comfortaa"/>
              <a:buNone/>
              <a:defRPr b="1">
                <a:solidFill>
                  <a:schemeClr val="accent1"/>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subTitle" idx="1"/>
          </p:nvPr>
        </p:nvSpPr>
        <p:spPr>
          <a:xfrm>
            <a:off x="713250" y="1305637"/>
            <a:ext cx="7717500" cy="3297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300">
                <a:solidFill>
                  <a:schemeClr val="accent1"/>
                </a:solidFill>
                <a:latin typeface="Roboto Condensed"/>
                <a:ea typeface="Roboto Condensed"/>
                <a:cs typeface="Roboto Condensed"/>
                <a:sym typeface="Roboto Condensed"/>
              </a:defRPr>
            </a:lvl1pPr>
            <a:lvl2pPr lvl="1" rtl="0">
              <a:lnSpc>
                <a:spcPct val="100000"/>
              </a:lnSpc>
              <a:spcBef>
                <a:spcPts val="0"/>
              </a:spcBef>
              <a:spcAft>
                <a:spcPts val="0"/>
              </a:spcAft>
              <a:buNone/>
              <a:defRPr sz="1300">
                <a:solidFill>
                  <a:schemeClr val="accent1"/>
                </a:solidFill>
                <a:latin typeface="Roboto Condensed"/>
                <a:ea typeface="Roboto Condensed"/>
                <a:cs typeface="Roboto Condensed"/>
                <a:sym typeface="Roboto Condensed"/>
              </a:defRPr>
            </a:lvl2pPr>
            <a:lvl3pPr lvl="2" rtl="0">
              <a:lnSpc>
                <a:spcPct val="100000"/>
              </a:lnSpc>
              <a:spcBef>
                <a:spcPts val="0"/>
              </a:spcBef>
              <a:spcAft>
                <a:spcPts val="0"/>
              </a:spcAft>
              <a:buNone/>
              <a:defRPr sz="1300">
                <a:solidFill>
                  <a:schemeClr val="accent1"/>
                </a:solidFill>
                <a:latin typeface="Roboto Condensed"/>
                <a:ea typeface="Roboto Condensed"/>
                <a:cs typeface="Roboto Condensed"/>
                <a:sym typeface="Roboto Condensed"/>
              </a:defRPr>
            </a:lvl3pPr>
            <a:lvl4pPr lvl="3" rtl="0">
              <a:lnSpc>
                <a:spcPct val="100000"/>
              </a:lnSpc>
              <a:spcBef>
                <a:spcPts val="0"/>
              </a:spcBef>
              <a:spcAft>
                <a:spcPts val="0"/>
              </a:spcAft>
              <a:buNone/>
              <a:defRPr sz="1300">
                <a:solidFill>
                  <a:schemeClr val="accent1"/>
                </a:solidFill>
                <a:latin typeface="Roboto Condensed"/>
                <a:ea typeface="Roboto Condensed"/>
                <a:cs typeface="Roboto Condensed"/>
                <a:sym typeface="Roboto Condensed"/>
              </a:defRPr>
            </a:lvl4pPr>
            <a:lvl5pPr lvl="4" rtl="0">
              <a:lnSpc>
                <a:spcPct val="100000"/>
              </a:lnSpc>
              <a:spcBef>
                <a:spcPts val="0"/>
              </a:spcBef>
              <a:spcAft>
                <a:spcPts val="0"/>
              </a:spcAft>
              <a:buNone/>
              <a:defRPr sz="1300">
                <a:solidFill>
                  <a:schemeClr val="accent1"/>
                </a:solidFill>
                <a:latin typeface="Roboto Condensed"/>
                <a:ea typeface="Roboto Condensed"/>
                <a:cs typeface="Roboto Condensed"/>
                <a:sym typeface="Roboto Condensed"/>
              </a:defRPr>
            </a:lvl5pPr>
            <a:lvl6pPr lvl="5" rtl="0">
              <a:lnSpc>
                <a:spcPct val="100000"/>
              </a:lnSpc>
              <a:spcBef>
                <a:spcPts val="0"/>
              </a:spcBef>
              <a:spcAft>
                <a:spcPts val="0"/>
              </a:spcAft>
              <a:buNone/>
              <a:defRPr sz="1300">
                <a:solidFill>
                  <a:schemeClr val="accent1"/>
                </a:solidFill>
                <a:latin typeface="Roboto Condensed"/>
                <a:ea typeface="Roboto Condensed"/>
                <a:cs typeface="Roboto Condensed"/>
                <a:sym typeface="Roboto Condensed"/>
              </a:defRPr>
            </a:lvl6pPr>
            <a:lvl7pPr lvl="6" rtl="0">
              <a:lnSpc>
                <a:spcPct val="100000"/>
              </a:lnSpc>
              <a:spcBef>
                <a:spcPts val="0"/>
              </a:spcBef>
              <a:spcAft>
                <a:spcPts val="0"/>
              </a:spcAft>
              <a:buNone/>
              <a:defRPr sz="1300">
                <a:solidFill>
                  <a:schemeClr val="accent1"/>
                </a:solidFill>
                <a:latin typeface="Roboto Condensed"/>
                <a:ea typeface="Roboto Condensed"/>
                <a:cs typeface="Roboto Condensed"/>
                <a:sym typeface="Roboto Condensed"/>
              </a:defRPr>
            </a:lvl7pPr>
            <a:lvl8pPr lvl="7" rtl="0">
              <a:lnSpc>
                <a:spcPct val="100000"/>
              </a:lnSpc>
              <a:spcBef>
                <a:spcPts val="0"/>
              </a:spcBef>
              <a:spcAft>
                <a:spcPts val="0"/>
              </a:spcAft>
              <a:buNone/>
              <a:defRPr sz="1300">
                <a:solidFill>
                  <a:schemeClr val="accent1"/>
                </a:solidFill>
                <a:latin typeface="Roboto Condensed"/>
                <a:ea typeface="Roboto Condensed"/>
                <a:cs typeface="Roboto Condensed"/>
                <a:sym typeface="Roboto Condensed"/>
              </a:defRPr>
            </a:lvl8pPr>
            <a:lvl9pPr lvl="8" rtl="0">
              <a:lnSpc>
                <a:spcPct val="100000"/>
              </a:lnSpc>
              <a:spcBef>
                <a:spcPts val="0"/>
              </a:spcBef>
              <a:spcAft>
                <a:spcPts val="0"/>
              </a:spcAft>
              <a:buNone/>
              <a:defRPr sz="1300">
                <a:solidFill>
                  <a:schemeClr val="accent1"/>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8"/>
          <p:cNvSpPr/>
          <p:nvPr/>
        </p:nvSpPr>
        <p:spPr>
          <a:xfrm>
            <a:off x="-31800" y="-31875"/>
            <a:ext cx="9206700" cy="5175300"/>
          </a:xfrm>
          <a:prstGeom prst="rect">
            <a:avLst/>
          </a:prstGeom>
          <a:solidFill>
            <a:schemeClr val="lt1">
              <a:alpha val="53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p:nvPr/>
        </p:nvSpPr>
        <p:spPr>
          <a:xfrm>
            <a:off x="0" y="3130600"/>
            <a:ext cx="4415700" cy="125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8"/>
          <p:cNvSpPr/>
          <p:nvPr/>
        </p:nvSpPr>
        <p:spPr>
          <a:xfrm>
            <a:off x="0" y="3017700"/>
            <a:ext cx="4318200" cy="1251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8"/>
          <p:cNvSpPr txBox="1">
            <a:spLocks noGrp="1"/>
          </p:cNvSpPr>
          <p:nvPr>
            <p:ph type="title"/>
          </p:nvPr>
        </p:nvSpPr>
        <p:spPr>
          <a:xfrm>
            <a:off x="612900" y="1222807"/>
            <a:ext cx="3820200" cy="1794900"/>
          </a:xfrm>
          <a:prstGeom prst="rect">
            <a:avLst/>
          </a:prstGeom>
        </p:spPr>
        <p:txBody>
          <a:bodyPr spcFirstLastPara="1" wrap="square" lIns="91425" tIns="91425" rIns="91425" bIns="91425" anchor="ctr" anchorCtr="0">
            <a:noAutofit/>
          </a:bodyPr>
          <a:lstStyle>
            <a:lvl1pPr lvl="0" algn="l">
              <a:spcBef>
                <a:spcPts val="0"/>
              </a:spcBef>
              <a:spcAft>
                <a:spcPts val="0"/>
              </a:spcAft>
              <a:buClr>
                <a:schemeClr val="lt2"/>
              </a:buClr>
              <a:buSzPts val="4800"/>
              <a:buNone/>
              <a:defRPr>
                <a:solidFill>
                  <a:schemeClr val="lt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8"/>
          <p:cNvSpPr txBox="1">
            <a:spLocks noGrp="1"/>
          </p:cNvSpPr>
          <p:nvPr>
            <p:ph type="subTitle" idx="1"/>
          </p:nvPr>
        </p:nvSpPr>
        <p:spPr>
          <a:xfrm>
            <a:off x="619900" y="3094650"/>
            <a:ext cx="3465300" cy="1097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None/>
              <a:defRPr sz="1800">
                <a:solidFill>
                  <a:schemeClr val="dk2"/>
                </a:solidFill>
                <a:latin typeface="Roboto Condensed"/>
                <a:ea typeface="Roboto Condensed"/>
                <a:cs typeface="Roboto Condensed"/>
                <a:sym typeface="Roboto Condensed"/>
              </a:defRPr>
            </a:lvl1pPr>
            <a:lvl2pPr lvl="1">
              <a:lnSpc>
                <a:spcPct val="100000"/>
              </a:lnSpc>
              <a:spcBef>
                <a:spcPts val="0"/>
              </a:spcBef>
              <a:spcAft>
                <a:spcPts val="0"/>
              </a:spcAft>
              <a:buNone/>
              <a:defRPr sz="1800">
                <a:solidFill>
                  <a:schemeClr val="dk2"/>
                </a:solidFill>
                <a:latin typeface="Roboto Condensed"/>
                <a:ea typeface="Roboto Condensed"/>
                <a:cs typeface="Roboto Condensed"/>
                <a:sym typeface="Roboto Condensed"/>
              </a:defRPr>
            </a:lvl2pPr>
            <a:lvl3pPr lvl="2">
              <a:lnSpc>
                <a:spcPct val="100000"/>
              </a:lnSpc>
              <a:spcBef>
                <a:spcPts val="0"/>
              </a:spcBef>
              <a:spcAft>
                <a:spcPts val="0"/>
              </a:spcAft>
              <a:buNone/>
              <a:defRPr sz="1800">
                <a:solidFill>
                  <a:schemeClr val="dk2"/>
                </a:solidFill>
                <a:latin typeface="Roboto Condensed"/>
                <a:ea typeface="Roboto Condensed"/>
                <a:cs typeface="Roboto Condensed"/>
                <a:sym typeface="Roboto Condensed"/>
              </a:defRPr>
            </a:lvl3pPr>
            <a:lvl4pPr lvl="3">
              <a:lnSpc>
                <a:spcPct val="100000"/>
              </a:lnSpc>
              <a:spcBef>
                <a:spcPts val="0"/>
              </a:spcBef>
              <a:spcAft>
                <a:spcPts val="0"/>
              </a:spcAft>
              <a:buNone/>
              <a:defRPr sz="1800">
                <a:solidFill>
                  <a:schemeClr val="dk2"/>
                </a:solidFill>
                <a:latin typeface="Roboto Condensed"/>
                <a:ea typeface="Roboto Condensed"/>
                <a:cs typeface="Roboto Condensed"/>
                <a:sym typeface="Roboto Condensed"/>
              </a:defRPr>
            </a:lvl4pPr>
            <a:lvl5pPr lvl="4">
              <a:lnSpc>
                <a:spcPct val="100000"/>
              </a:lnSpc>
              <a:spcBef>
                <a:spcPts val="0"/>
              </a:spcBef>
              <a:spcAft>
                <a:spcPts val="0"/>
              </a:spcAft>
              <a:buNone/>
              <a:defRPr sz="1800">
                <a:solidFill>
                  <a:schemeClr val="dk2"/>
                </a:solidFill>
                <a:latin typeface="Roboto Condensed"/>
                <a:ea typeface="Roboto Condensed"/>
                <a:cs typeface="Roboto Condensed"/>
                <a:sym typeface="Roboto Condensed"/>
              </a:defRPr>
            </a:lvl5pPr>
            <a:lvl6pPr lvl="5">
              <a:lnSpc>
                <a:spcPct val="100000"/>
              </a:lnSpc>
              <a:spcBef>
                <a:spcPts val="0"/>
              </a:spcBef>
              <a:spcAft>
                <a:spcPts val="0"/>
              </a:spcAft>
              <a:buNone/>
              <a:defRPr sz="1800">
                <a:solidFill>
                  <a:schemeClr val="dk2"/>
                </a:solidFill>
                <a:latin typeface="Roboto Condensed"/>
                <a:ea typeface="Roboto Condensed"/>
                <a:cs typeface="Roboto Condensed"/>
                <a:sym typeface="Roboto Condensed"/>
              </a:defRPr>
            </a:lvl6pPr>
            <a:lvl7pPr lvl="6">
              <a:lnSpc>
                <a:spcPct val="100000"/>
              </a:lnSpc>
              <a:spcBef>
                <a:spcPts val="0"/>
              </a:spcBef>
              <a:spcAft>
                <a:spcPts val="0"/>
              </a:spcAft>
              <a:buNone/>
              <a:defRPr sz="1800">
                <a:solidFill>
                  <a:schemeClr val="dk2"/>
                </a:solidFill>
                <a:latin typeface="Roboto Condensed"/>
                <a:ea typeface="Roboto Condensed"/>
                <a:cs typeface="Roboto Condensed"/>
                <a:sym typeface="Roboto Condensed"/>
              </a:defRPr>
            </a:lvl7pPr>
            <a:lvl8pPr lvl="7">
              <a:lnSpc>
                <a:spcPct val="100000"/>
              </a:lnSpc>
              <a:spcBef>
                <a:spcPts val="0"/>
              </a:spcBef>
              <a:spcAft>
                <a:spcPts val="0"/>
              </a:spcAft>
              <a:buNone/>
              <a:defRPr sz="1800">
                <a:solidFill>
                  <a:schemeClr val="dk2"/>
                </a:solidFill>
                <a:latin typeface="Roboto Condensed"/>
                <a:ea typeface="Roboto Condensed"/>
                <a:cs typeface="Roboto Condensed"/>
                <a:sym typeface="Roboto Condensed"/>
              </a:defRPr>
            </a:lvl8pPr>
            <a:lvl9pPr lvl="8">
              <a:lnSpc>
                <a:spcPct val="100000"/>
              </a:lnSpc>
              <a:spcBef>
                <a:spcPts val="0"/>
              </a:spcBef>
              <a:spcAft>
                <a:spcPts val="0"/>
              </a:spcAft>
              <a:buNone/>
              <a:defRPr sz="1800">
                <a:solidFill>
                  <a:schemeClr val="dk2"/>
                </a:solidFill>
                <a:latin typeface="Roboto Condensed"/>
                <a:ea typeface="Roboto Condensed"/>
                <a:cs typeface="Roboto Condensed"/>
                <a:sym typeface="Roboto Condense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3">
  <p:cSld name="TITLE_ONLY_1_1">
    <p:bg>
      <p:bgPr>
        <a:blipFill>
          <a:blip r:embed="rId2">
            <a:alphaModFix/>
          </a:blip>
          <a:stretch>
            <a:fillRect/>
          </a:stretch>
        </a:blipFill>
        <a:effectLst/>
      </p:bgPr>
    </p:bg>
    <p:spTree>
      <p:nvGrpSpPr>
        <p:cNvPr id="1" name="Shape 109"/>
        <p:cNvGrpSpPr/>
        <p:nvPr/>
      </p:nvGrpSpPr>
      <p:grpSpPr>
        <a:xfrm>
          <a:off x="0" y="0"/>
          <a:ext cx="0" cy="0"/>
          <a:chOff x="0" y="0"/>
          <a:chExt cx="0" cy="0"/>
        </a:xfrm>
      </p:grpSpPr>
      <p:sp>
        <p:nvSpPr>
          <p:cNvPr id="110" name="Google Shape;110;p21"/>
          <p:cNvSpPr/>
          <p:nvPr/>
        </p:nvSpPr>
        <p:spPr>
          <a:xfrm>
            <a:off x="0" y="0"/>
            <a:ext cx="9206700" cy="5175300"/>
          </a:xfrm>
          <a:prstGeom prst="rect">
            <a:avLst/>
          </a:prstGeom>
          <a:solidFill>
            <a:schemeClr val="lt1">
              <a:alpha val="536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txBox="1">
            <a:spLocks noGrp="1"/>
          </p:cNvSpPr>
          <p:nvPr>
            <p:ph type="title"/>
          </p:nvPr>
        </p:nvSpPr>
        <p:spPr>
          <a:xfrm>
            <a:off x="712050" y="360889"/>
            <a:ext cx="771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lt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1412" y="384154"/>
            <a:ext cx="7832700" cy="572700"/>
          </a:xfrm>
          <a:prstGeom prst="rect">
            <a:avLst/>
          </a:prstGeom>
          <a:noFill/>
          <a:ln>
            <a:noFill/>
          </a:ln>
          <a:effectLst>
            <a:outerShdw dist="28575" dir="19800000" algn="bl" rotWithShape="0">
              <a:schemeClr val="lt1"/>
            </a:outerShdw>
          </a:effectLst>
        </p:spPr>
        <p:txBody>
          <a:bodyPr spcFirstLastPara="1" wrap="square" lIns="91425" tIns="91425" rIns="91425" bIns="91425" anchor="t" anchorCtr="0">
            <a:noAutofit/>
          </a:bodyPr>
          <a:lstStyle>
            <a:lvl1pPr lvl="0" algn="ctr">
              <a:spcBef>
                <a:spcPts val="0"/>
              </a:spcBef>
              <a:spcAft>
                <a:spcPts val="0"/>
              </a:spcAft>
              <a:buClr>
                <a:schemeClr val="dk2"/>
              </a:buClr>
              <a:buSzPts val="3000"/>
              <a:buFont typeface="Fugaz One"/>
              <a:buNone/>
              <a:defRPr sz="3000" b="1">
                <a:solidFill>
                  <a:schemeClr val="dk2"/>
                </a:solidFill>
                <a:latin typeface="Fugaz One"/>
                <a:ea typeface="Fugaz One"/>
                <a:cs typeface="Fugaz One"/>
                <a:sym typeface="Fugaz One"/>
              </a:defRPr>
            </a:lvl1pPr>
            <a:lvl2pPr lvl="1" algn="ctr">
              <a:spcBef>
                <a:spcPts val="0"/>
              </a:spcBef>
              <a:spcAft>
                <a:spcPts val="0"/>
              </a:spcAft>
              <a:buClr>
                <a:schemeClr val="accent1"/>
              </a:buClr>
              <a:buSzPts val="3000"/>
              <a:buNone/>
              <a:defRPr sz="3000">
                <a:solidFill>
                  <a:schemeClr val="accent1"/>
                </a:solidFill>
              </a:defRPr>
            </a:lvl2pPr>
            <a:lvl3pPr lvl="2" algn="ctr">
              <a:spcBef>
                <a:spcPts val="0"/>
              </a:spcBef>
              <a:spcAft>
                <a:spcPts val="0"/>
              </a:spcAft>
              <a:buClr>
                <a:schemeClr val="accent1"/>
              </a:buClr>
              <a:buSzPts val="3000"/>
              <a:buNone/>
              <a:defRPr sz="3000">
                <a:solidFill>
                  <a:schemeClr val="accent1"/>
                </a:solidFill>
              </a:defRPr>
            </a:lvl3pPr>
            <a:lvl4pPr lvl="3" algn="ctr">
              <a:spcBef>
                <a:spcPts val="0"/>
              </a:spcBef>
              <a:spcAft>
                <a:spcPts val="0"/>
              </a:spcAft>
              <a:buClr>
                <a:schemeClr val="accent1"/>
              </a:buClr>
              <a:buSzPts val="3000"/>
              <a:buNone/>
              <a:defRPr sz="3000">
                <a:solidFill>
                  <a:schemeClr val="accent1"/>
                </a:solidFill>
              </a:defRPr>
            </a:lvl4pPr>
            <a:lvl5pPr lvl="4" algn="ctr">
              <a:spcBef>
                <a:spcPts val="0"/>
              </a:spcBef>
              <a:spcAft>
                <a:spcPts val="0"/>
              </a:spcAft>
              <a:buClr>
                <a:schemeClr val="accent1"/>
              </a:buClr>
              <a:buSzPts val="3000"/>
              <a:buNone/>
              <a:defRPr sz="3000">
                <a:solidFill>
                  <a:schemeClr val="accent1"/>
                </a:solidFill>
              </a:defRPr>
            </a:lvl5pPr>
            <a:lvl6pPr lvl="5" algn="ctr">
              <a:spcBef>
                <a:spcPts val="0"/>
              </a:spcBef>
              <a:spcAft>
                <a:spcPts val="0"/>
              </a:spcAft>
              <a:buClr>
                <a:schemeClr val="accent1"/>
              </a:buClr>
              <a:buSzPts val="3000"/>
              <a:buNone/>
              <a:defRPr sz="3000">
                <a:solidFill>
                  <a:schemeClr val="accent1"/>
                </a:solidFill>
              </a:defRPr>
            </a:lvl6pPr>
            <a:lvl7pPr lvl="6" algn="ctr">
              <a:spcBef>
                <a:spcPts val="0"/>
              </a:spcBef>
              <a:spcAft>
                <a:spcPts val="0"/>
              </a:spcAft>
              <a:buClr>
                <a:schemeClr val="accent1"/>
              </a:buClr>
              <a:buSzPts val="3000"/>
              <a:buNone/>
              <a:defRPr sz="3000">
                <a:solidFill>
                  <a:schemeClr val="accent1"/>
                </a:solidFill>
              </a:defRPr>
            </a:lvl7pPr>
            <a:lvl8pPr lvl="7" algn="ctr">
              <a:spcBef>
                <a:spcPts val="0"/>
              </a:spcBef>
              <a:spcAft>
                <a:spcPts val="0"/>
              </a:spcAft>
              <a:buClr>
                <a:schemeClr val="accent1"/>
              </a:buClr>
              <a:buSzPts val="3000"/>
              <a:buNone/>
              <a:defRPr sz="3000">
                <a:solidFill>
                  <a:schemeClr val="accent1"/>
                </a:solidFill>
              </a:defRPr>
            </a:lvl8pPr>
            <a:lvl9pPr lvl="8" algn="ctr">
              <a:spcBef>
                <a:spcPts val="0"/>
              </a:spcBef>
              <a:spcAft>
                <a:spcPts val="0"/>
              </a:spcAft>
              <a:buClr>
                <a:schemeClr val="accent1"/>
              </a:buClr>
              <a:buSzPts val="3000"/>
              <a:buNone/>
              <a:defRPr sz="3000">
                <a:solidFill>
                  <a:schemeClr val="accent1"/>
                </a:solidFill>
              </a:defRPr>
            </a:lvl9pPr>
          </a:lstStyle>
          <a:p>
            <a:endParaRPr/>
          </a:p>
        </p:txBody>
      </p:sp>
      <p:sp>
        <p:nvSpPr>
          <p:cNvPr id="7" name="Google Shape;7;p1"/>
          <p:cNvSpPr txBox="1">
            <a:spLocks noGrp="1"/>
          </p:cNvSpPr>
          <p:nvPr>
            <p:ph type="body" idx="1"/>
          </p:nvPr>
        </p:nvSpPr>
        <p:spPr>
          <a:xfrm>
            <a:off x="613117" y="1152475"/>
            <a:ext cx="78327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lt1"/>
              </a:buClr>
              <a:buSzPts val="1600"/>
              <a:buFont typeface="Roboto Medium"/>
              <a:buChar char="●"/>
              <a:defRPr sz="1600">
                <a:solidFill>
                  <a:schemeClr val="lt1"/>
                </a:solidFill>
                <a:latin typeface="Roboto Medium"/>
                <a:ea typeface="Roboto Medium"/>
                <a:cs typeface="Roboto Medium"/>
                <a:sym typeface="Roboto Medium"/>
              </a:defRPr>
            </a:lvl1pPr>
            <a:lvl2pPr marL="914400" lvl="1" indent="-330200">
              <a:lnSpc>
                <a:spcPct val="115000"/>
              </a:lnSpc>
              <a:spcBef>
                <a:spcPts val="1600"/>
              </a:spcBef>
              <a:spcAft>
                <a:spcPts val="0"/>
              </a:spcAft>
              <a:buClr>
                <a:schemeClr val="lt1"/>
              </a:buClr>
              <a:buSzPts val="1600"/>
              <a:buFont typeface="Roboto Medium"/>
              <a:buChar char="○"/>
              <a:defRPr sz="1600">
                <a:solidFill>
                  <a:schemeClr val="lt1"/>
                </a:solidFill>
                <a:latin typeface="Roboto Medium"/>
                <a:ea typeface="Roboto Medium"/>
                <a:cs typeface="Roboto Medium"/>
                <a:sym typeface="Roboto Medium"/>
              </a:defRPr>
            </a:lvl2pPr>
            <a:lvl3pPr marL="1371600" lvl="2" indent="-330200">
              <a:lnSpc>
                <a:spcPct val="115000"/>
              </a:lnSpc>
              <a:spcBef>
                <a:spcPts val="1600"/>
              </a:spcBef>
              <a:spcAft>
                <a:spcPts val="0"/>
              </a:spcAft>
              <a:buClr>
                <a:schemeClr val="lt1"/>
              </a:buClr>
              <a:buSzPts val="1600"/>
              <a:buFont typeface="Roboto Medium"/>
              <a:buChar char="■"/>
              <a:defRPr sz="1600">
                <a:solidFill>
                  <a:schemeClr val="lt1"/>
                </a:solidFill>
                <a:latin typeface="Roboto Medium"/>
                <a:ea typeface="Roboto Medium"/>
                <a:cs typeface="Roboto Medium"/>
                <a:sym typeface="Roboto Medium"/>
              </a:defRPr>
            </a:lvl3pPr>
            <a:lvl4pPr marL="1828800" lvl="3" indent="-330200">
              <a:lnSpc>
                <a:spcPct val="115000"/>
              </a:lnSpc>
              <a:spcBef>
                <a:spcPts val="1600"/>
              </a:spcBef>
              <a:spcAft>
                <a:spcPts val="0"/>
              </a:spcAft>
              <a:buClr>
                <a:schemeClr val="lt1"/>
              </a:buClr>
              <a:buSzPts val="1600"/>
              <a:buFont typeface="Roboto Medium"/>
              <a:buChar char="●"/>
              <a:defRPr sz="1600">
                <a:solidFill>
                  <a:schemeClr val="lt1"/>
                </a:solidFill>
                <a:latin typeface="Roboto Medium"/>
                <a:ea typeface="Roboto Medium"/>
                <a:cs typeface="Roboto Medium"/>
                <a:sym typeface="Roboto Medium"/>
              </a:defRPr>
            </a:lvl4pPr>
            <a:lvl5pPr marL="2286000" lvl="4" indent="-330200">
              <a:lnSpc>
                <a:spcPct val="115000"/>
              </a:lnSpc>
              <a:spcBef>
                <a:spcPts val="1600"/>
              </a:spcBef>
              <a:spcAft>
                <a:spcPts val="0"/>
              </a:spcAft>
              <a:buClr>
                <a:schemeClr val="lt1"/>
              </a:buClr>
              <a:buSzPts val="1600"/>
              <a:buFont typeface="Roboto Medium"/>
              <a:buChar char="○"/>
              <a:defRPr sz="1600">
                <a:solidFill>
                  <a:schemeClr val="lt1"/>
                </a:solidFill>
                <a:latin typeface="Roboto Medium"/>
                <a:ea typeface="Roboto Medium"/>
                <a:cs typeface="Roboto Medium"/>
                <a:sym typeface="Roboto Medium"/>
              </a:defRPr>
            </a:lvl5pPr>
            <a:lvl6pPr marL="2743200" lvl="5" indent="-330200">
              <a:lnSpc>
                <a:spcPct val="115000"/>
              </a:lnSpc>
              <a:spcBef>
                <a:spcPts val="1600"/>
              </a:spcBef>
              <a:spcAft>
                <a:spcPts val="0"/>
              </a:spcAft>
              <a:buClr>
                <a:schemeClr val="lt1"/>
              </a:buClr>
              <a:buSzPts val="1600"/>
              <a:buFont typeface="Roboto Medium"/>
              <a:buChar char="■"/>
              <a:defRPr sz="1600">
                <a:solidFill>
                  <a:schemeClr val="lt1"/>
                </a:solidFill>
                <a:latin typeface="Roboto Medium"/>
                <a:ea typeface="Roboto Medium"/>
                <a:cs typeface="Roboto Medium"/>
                <a:sym typeface="Roboto Medium"/>
              </a:defRPr>
            </a:lvl6pPr>
            <a:lvl7pPr marL="3200400" lvl="6" indent="-330200">
              <a:lnSpc>
                <a:spcPct val="115000"/>
              </a:lnSpc>
              <a:spcBef>
                <a:spcPts val="1600"/>
              </a:spcBef>
              <a:spcAft>
                <a:spcPts val="0"/>
              </a:spcAft>
              <a:buClr>
                <a:schemeClr val="lt1"/>
              </a:buClr>
              <a:buSzPts val="1600"/>
              <a:buFont typeface="Roboto Medium"/>
              <a:buChar char="●"/>
              <a:defRPr sz="1600">
                <a:solidFill>
                  <a:schemeClr val="lt1"/>
                </a:solidFill>
                <a:latin typeface="Roboto Medium"/>
                <a:ea typeface="Roboto Medium"/>
                <a:cs typeface="Roboto Medium"/>
                <a:sym typeface="Roboto Medium"/>
              </a:defRPr>
            </a:lvl7pPr>
            <a:lvl8pPr marL="3657600" lvl="7" indent="-330200">
              <a:lnSpc>
                <a:spcPct val="115000"/>
              </a:lnSpc>
              <a:spcBef>
                <a:spcPts val="1600"/>
              </a:spcBef>
              <a:spcAft>
                <a:spcPts val="0"/>
              </a:spcAft>
              <a:buClr>
                <a:schemeClr val="lt1"/>
              </a:buClr>
              <a:buSzPts val="1600"/>
              <a:buFont typeface="Roboto Medium"/>
              <a:buChar char="○"/>
              <a:defRPr sz="1600">
                <a:solidFill>
                  <a:schemeClr val="lt1"/>
                </a:solidFill>
                <a:latin typeface="Roboto Medium"/>
                <a:ea typeface="Roboto Medium"/>
                <a:cs typeface="Roboto Medium"/>
                <a:sym typeface="Roboto Medium"/>
              </a:defRPr>
            </a:lvl8pPr>
            <a:lvl9pPr marL="4114800" lvl="8" indent="-330200">
              <a:lnSpc>
                <a:spcPct val="115000"/>
              </a:lnSpc>
              <a:spcBef>
                <a:spcPts val="1600"/>
              </a:spcBef>
              <a:spcAft>
                <a:spcPts val="1600"/>
              </a:spcAft>
              <a:buClr>
                <a:schemeClr val="lt1"/>
              </a:buClr>
              <a:buSzPts val="1600"/>
              <a:buFont typeface="Roboto Medium"/>
              <a:buChar char="■"/>
              <a:defRPr sz="1600">
                <a:solidFill>
                  <a:schemeClr val="lt1"/>
                </a:solidFill>
                <a:latin typeface="Roboto Medium"/>
                <a:ea typeface="Roboto Medium"/>
                <a:cs typeface="Roboto Medium"/>
                <a:sym typeface="Robot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67"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orient="horz" pos="2903">
          <p15:clr>
            <a:srgbClr val="EA4335"/>
          </p15:clr>
        </p15:guide>
        <p15:guide id="3" pos="5760">
          <p15:clr>
            <a:srgbClr val="EA4335"/>
          </p15:clr>
        </p15:guide>
        <p15:guide id="4" pos="5311">
          <p15:clr>
            <a:srgbClr val="EA4335"/>
          </p15:clr>
        </p15:guide>
        <p15:guide id="5" pos="449">
          <p15:clr>
            <a:srgbClr val="EA4335"/>
          </p15:clr>
        </p15:guide>
        <p15:guide id="6" pos="2880">
          <p15:clr>
            <a:srgbClr val="EA4335"/>
          </p15:clr>
        </p15:guide>
        <p15:guide id="7">
          <p15:clr>
            <a:srgbClr val="EA4335"/>
          </p15:clr>
        </p15:guide>
        <p15:guide id="8" orient="horz" pos="162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0"/>
          <p:cNvSpPr txBox="1">
            <a:spLocks noGrp="1"/>
          </p:cNvSpPr>
          <p:nvPr>
            <p:ph type="ctrTitle"/>
          </p:nvPr>
        </p:nvSpPr>
        <p:spPr>
          <a:xfrm>
            <a:off x="2628361" y="1865494"/>
            <a:ext cx="4445399" cy="1724700"/>
          </a:xfrm>
          <a:prstGeom prst="rect">
            <a:avLst/>
          </a:prstGeom>
        </p:spPr>
        <p:txBody>
          <a:bodyPr spcFirstLastPara="1" wrap="square" lIns="91425" tIns="91425" rIns="91425" bIns="91425" anchor="ctr" anchorCtr="0">
            <a:noAutofit/>
          </a:bodyPr>
          <a:lstStyle/>
          <a:p>
            <a:r>
              <a:rPr lang="en-US" sz="2800" dirty="0"/>
              <a:t>An Investigation into a Smart Healthcare Monitoring System in an IoT Environment</a:t>
            </a:r>
          </a:p>
        </p:txBody>
      </p:sp>
      <p:sp>
        <p:nvSpPr>
          <p:cNvPr id="194" name="Google Shape;194;p30"/>
          <p:cNvSpPr txBox="1">
            <a:spLocks noGrp="1"/>
          </p:cNvSpPr>
          <p:nvPr>
            <p:ph type="subTitle" idx="1"/>
          </p:nvPr>
        </p:nvSpPr>
        <p:spPr>
          <a:xfrm>
            <a:off x="2349300" y="3278007"/>
            <a:ext cx="4445400" cy="44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Salini Pradhan 1102181006</a:t>
            </a:r>
          </a:p>
          <a:p>
            <a:pPr marL="0" lvl="0" indent="0" algn="ctr" rtl="0">
              <a:spcBef>
                <a:spcPts val="0"/>
              </a:spcBef>
              <a:spcAft>
                <a:spcPts val="0"/>
              </a:spcAft>
              <a:buNone/>
            </a:pPr>
            <a:endParaRPr dirty="0"/>
          </a:p>
        </p:txBody>
      </p:sp>
      <p:sp>
        <p:nvSpPr>
          <p:cNvPr id="2" name="Rectangle 1">
            <a:extLst>
              <a:ext uri="{FF2B5EF4-FFF2-40B4-BE49-F238E27FC236}">
                <a16:creationId xmlns:a16="http://schemas.microsoft.com/office/drawing/2014/main" id="{161149F6-CFC5-9B4B-BE33-638D362C1655}"/>
              </a:ext>
            </a:extLst>
          </p:cNvPr>
          <p:cNvSpPr/>
          <p:nvPr/>
        </p:nvSpPr>
        <p:spPr>
          <a:xfrm>
            <a:off x="2349300" y="1126830"/>
            <a:ext cx="4572000" cy="738664"/>
          </a:xfrm>
          <a:prstGeom prst="rect">
            <a:avLst/>
          </a:prstGeom>
        </p:spPr>
        <p:txBody>
          <a:bodyPr>
            <a:spAutoFit/>
          </a:bodyPr>
          <a:lstStyle/>
          <a:p>
            <a:pPr algn="ctr"/>
            <a:r>
              <a:rPr lang="en-MY" dirty="0">
                <a:solidFill>
                  <a:srgbClr val="FF0000"/>
                </a:solidFill>
              </a:rPr>
              <a:t>FINAL YEAR PROJECT 1(ECB 4252)</a:t>
            </a:r>
            <a:br>
              <a:rPr lang="en-MY" dirty="0">
                <a:solidFill>
                  <a:srgbClr val="FF0000"/>
                </a:solidFill>
              </a:rPr>
            </a:br>
            <a:endParaRPr lang="en-MY" dirty="0">
              <a:solidFill>
                <a:srgbClr val="FF0000"/>
              </a:solidFill>
            </a:endParaRPr>
          </a:p>
          <a:p>
            <a:pPr algn="ctr"/>
            <a:r>
              <a:rPr lang="en-MY" dirty="0">
                <a:solidFill>
                  <a:srgbClr val="FF0000"/>
                </a:solidFill>
              </a:rPr>
              <a:t>FINAL PRESENTATION</a:t>
            </a:r>
          </a:p>
        </p:txBody>
      </p:sp>
      <p:pic>
        <p:nvPicPr>
          <p:cNvPr id="5" name="Picture 4">
            <a:extLst>
              <a:ext uri="{FF2B5EF4-FFF2-40B4-BE49-F238E27FC236}">
                <a16:creationId xmlns:a16="http://schemas.microsoft.com/office/drawing/2014/main" id="{BAD367A9-40CA-1740-A5E5-4002E9CF7E58}"/>
              </a:ext>
            </a:extLst>
          </p:cNvPr>
          <p:cNvPicPr>
            <a:picLocks noChangeAspect="1"/>
          </p:cNvPicPr>
          <p:nvPr/>
        </p:nvPicPr>
        <p:blipFill rotWithShape="1">
          <a:blip r:embed="rId3">
            <a:extLst>
              <a:ext uri="{28A0092B-C50C-407E-A947-70E740481C1C}">
                <a14:useLocalDpi xmlns:a14="http://schemas.microsoft.com/office/drawing/2010/main" val="0"/>
              </a:ext>
            </a:extLst>
          </a:blip>
          <a:srcRect l="12478" t="30701" r="12397" b="24234"/>
          <a:stretch/>
        </p:blipFill>
        <p:spPr>
          <a:xfrm>
            <a:off x="0" y="0"/>
            <a:ext cx="1954306" cy="79763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340F1295-BD37-3141-9589-E50FB7E89D72}"/>
              </a:ext>
            </a:extLst>
          </p:cNvPr>
          <p:cNvGraphicFramePr>
            <a:graphicFrameLocks noGrp="1"/>
          </p:cNvGraphicFramePr>
          <p:nvPr>
            <p:extLst>
              <p:ext uri="{D42A27DB-BD31-4B8C-83A1-F6EECF244321}">
                <p14:modId xmlns:p14="http://schemas.microsoft.com/office/powerpoint/2010/main" val="224553743"/>
              </p:ext>
            </p:extLst>
          </p:nvPr>
        </p:nvGraphicFramePr>
        <p:xfrm>
          <a:off x="51436" y="203835"/>
          <a:ext cx="9041128" cy="4735830"/>
        </p:xfrm>
        <a:graphic>
          <a:graphicData uri="http://schemas.openxmlformats.org/drawingml/2006/table">
            <a:tbl>
              <a:tblPr firstRow="1" bandRow="1">
                <a:tableStyleId>{327F97BB-C833-4FB7-BDE5-3F7075034690}</a:tableStyleId>
              </a:tblPr>
              <a:tblGrid>
                <a:gridCol w="365760">
                  <a:extLst>
                    <a:ext uri="{9D8B030D-6E8A-4147-A177-3AD203B41FA5}">
                      <a16:colId xmlns:a16="http://schemas.microsoft.com/office/drawing/2014/main" val="3802715695"/>
                    </a:ext>
                  </a:extLst>
                </a:gridCol>
                <a:gridCol w="1165860">
                  <a:extLst>
                    <a:ext uri="{9D8B030D-6E8A-4147-A177-3AD203B41FA5}">
                      <a16:colId xmlns:a16="http://schemas.microsoft.com/office/drawing/2014/main" val="2074304086"/>
                    </a:ext>
                  </a:extLst>
                </a:gridCol>
                <a:gridCol w="1371600">
                  <a:extLst>
                    <a:ext uri="{9D8B030D-6E8A-4147-A177-3AD203B41FA5}">
                      <a16:colId xmlns:a16="http://schemas.microsoft.com/office/drawing/2014/main" val="310434510"/>
                    </a:ext>
                  </a:extLst>
                </a:gridCol>
                <a:gridCol w="1348740">
                  <a:extLst>
                    <a:ext uri="{9D8B030D-6E8A-4147-A177-3AD203B41FA5}">
                      <a16:colId xmlns:a16="http://schemas.microsoft.com/office/drawing/2014/main" val="1447826019"/>
                    </a:ext>
                  </a:extLst>
                </a:gridCol>
                <a:gridCol w="1268730">
                  <a:extLst>
                    <a:ext uri="{9D8B030D-6E8A-4147-A177-3AD203B41FA5}">
                      <a16:colId xmlns:a16="http://schemas.microsoft.com/office/drawing/2014/main" val="1161179865"/>
                    </a:ext>
                  </a:extLst>
                </a:gridCol>
                <a:gridCol w="1371600">
                  <a:extLst>
                    <a:ext uri="{9D8B030D-6E8A-4147-A177-3AD203B41FA5}">
                      <a16:colId xmlns:a16="http://schemas.microsoft.com/office/drawing/2014/main" val="3349583727"/>
                    </a:ext>
                  </a:extLst>
                </a:gridCol>
                <a:gridCol w="1200150">
                  <a:extLst>
                    <a:ext uri="{9D8B030D-6E8A-4147-A177-3AD203B41FA5}">
                      <a16:colId xmlns:a16="http://schemas.microsoft.com/office/drawing/2014/main" val="665939399"/>
                    </a:ext>
                  </a:extLst>
                </a:gridCol>
                <a:gridCol w="948688">
                  <a:extLst>
                    <a:ext uri="{9D8B030D-6E8A-4147-A177-3AD203B41FA5}">
                      <a16:colId xmlns:a16="http://schemas.microsoft.com/office/drawing/2014/main" val="3278924762"/>
                    </a:ext>
                  </a:extLst>
                </a:gridCol>
              </a:tblGrid>
              <a:tr h="1325880">
                <a:tc>
                  <a:txBody>
                    <a:bodyPr/>
                    <a:lstStyle/>
                    <a:p>
                      <a:r>
                        <a:rPr lang="en-US" dirty="0"/>
                        <a:t>3.</a:t>
                      </a:r>
                    </a:p>
                  </a:txBody>
                  <a:tcPr/>
                </a:tc>
                <a:tc>
                  <a:txBody>
                    <a:bodyPr/>
                    <a:lstStyle/>
                    <a:p>
                      <a:pPr marL="0" marR="0" algn="ctr">
                        <a:spcBef>
                          <a:spcPts val="0"/>
                        </a:spcBef>
                        <a:spcAft>
                          <a:spcPts val="0"/>
                        </a:spcAft>
                      </a:pPr>
                      <a:r>
                        <a:rPr lang="en-US" sz="1000" b="1" dirty="0">
                          <a:effectLst/>
                        </a:rPr>
                        <a:t>(Rohit &amp; Tank, 2018)</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Iot Based Health Monitoring System Using Raspberry PI - Review</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Electrical activity of the heart, Heart beat rate, Temperature, blood pressure, Position of the patient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Pulse/Heart beat sensor, ECG sensor, Body temperature sensor, Blood pressure sensor, Patient position sensor, Raspberry Pi</a:t>
                      </a:r>
                      <a:endParaRPr lang="en-US" sz="1200" dirty="0">
                        <a:effectLst/>
                      </a:endParaRPr>
                    </a:p>
                    <a:p>
                      <a:pPr marL="457200" marR="0" algn="ctr">
                        <a:spcBef>
                          <a:spcPts val="0"/>
                        </a:spcBef>
                        <a:spcAft>
                          <a:spcPts val="0"/>
                        </a:spcAft>
                      </a:pPr>
                      <a:r>
                        <a:rPr lang="en-US" sz="1000" b="1" dirty="0">
                          <a:effectLst/>
                        </a:rPr>
                        <a:t>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This entire health monitoring system fits into a small compact gadget the size of a cell phone or wrist watch.</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Monitoring isn't personalized for each patient.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The monitoring can be personalized to each patient.</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726927464"/>
                  </a:ext>
                </a:extLst>
              </a:tr>
              <a:tr h="1885950">
                <a:tc>
                  <a:txBody>
                    <a:bodyPr/>
                    <a:lstStyle/>
                    <a:p>
                      <a:r>
                        <a:rPr lang="en-US" dirty="0"/>
                        <a:t>4.</a:t>
                      </a:r>
                    </a:p>
                  </a:txBody>
                  <a:tcPr/>
                </a:tc>
                <a:tc>
                  <a:txBody>
                    <a:bodyPr/>
                    <a:lstStyle/>
                    <a:p>
                      <a:pPr marL="0" marR="0" algn="ctr">
                        <a:spcBef>
                          <a:spcPts val="0"/>
                        </a:spcBef>
                        <a:spcAft>
                          <a:spcPts val="0"/>
                        </a:spcAft>
                      </a:pPr>
                      <a:r>
                        <a:rPr lang="en-US" sz="1000" b="1" dirty="0">
                          <a:effectLst/>
                        </a:rPr>
                        <a:t> </a:t>
                      </a:r>
                      <a:endParaRPr lang="en-US" sz="1200" dirty="0">
                        <a:effectLst/>
                      </a:endParaRPr>
                    </a:p>
                    <a:p>
                      <a:pPr marL="0" marR="0" algn="ctr">
                        <a:spcBef>
                          <a:spcPts val="0"/>
                        </a:spcBef>
                        <a:spcAft>
                          <a:spcPts val="0"/>
                        </a:spcAft>
                      </a:pPr>
                      <a:r>
                        <a:rPr lang="en-US" sz="1000" b="1" dirty="0">
                          <a:effectLst/>
                        </a:rPr>
                        <a:t>(</a:t>
                      </a:r>
                      <a:r>
                        <a:rPr lang="en-US" sz="1000" b="1" dirty="0" err="1">
                          <a:effectLst/>
                        </a:rPr>
                        <a:t>Amru</a:t>
                      </a:r>
                      <a:r>
                        <a:rPr lang="en-US" sz="1000" b="1" dirty="0">
                          <a:effectLst/>
                        </a:rPr>
                        <a:t> et al., 2020)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IoT-based Health Monitoring System with Medicine Remainder using Raspberry Pi</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8600" marR="0" algn="ctr">
                        <a:spcBef>
                          <a:spcPts val="0"/>
                        </a:spcBef>
                        <a:spcAft>
                          <a:spcPts val="0"/>
                        </a:spcAft>
                      </a:pPr>
                      <a:r>
                        <a:rPr lang="en-US" sz="1000" b="1">
                          <a:effectLst/>
                        </a:rPr>
                        <a:t>Heart beat rate,</a:t>
                      </a:r>
                      <a:endParaRPr lang="en-US" sz="1200">
                        <a:effectLst/>
                      </a:endParaRPr>
                    </a:p>
                    <a:p>
                      <a:pPr marL="228600" marR="0" algn="ctr">
                        <a:spcBef>
                          <a:spcPts val="0"/>
                        </a:spcBef>
                        <a:spcAft>
                          <a:spcPts val="0"/>
                        </a:spcAft>
                      </a:pPr>
                      <a:r>
                        <a:rPr lang="en-US" sz="1000" b="1">
                          <a:effectLst/>
                        </a:rPr>
                        <a:t>Body Temperature,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r>
                        <a:rPr lang="en-US" sz="1000" b="1">
                          <a:effectLst/>
                        </a:rPr>
                        <a:t>Heart beat sensor, temperature sensor, raspberry pi, RTC (DS1307), a buzzer and LCD monitor, APR9600, speaker and IR receptor</a:t>
                      </a:r>
                      <a:endParaRPr lang="en-US" sz="1100">
                        <a:effectLst/>
                      </a:endParaRPr>
                    </a:p>
                    <a:p>
                      <a:pPr marL="228600" marR="0" algn="ctr">
                        <a:spcBef>
                          <a:spcPts val="0"/>
                        </a:spcBef>
                        <a:spcAft>
                          <a:spcPts val="0"/>
                        </a:spcAft>
                      </a:pPr>
                      <a:r>
                        <a:rPr lang="en-US" sz="1000" b="1">
                          <a:effectLst/>
                        </a:rPr>
                        <a:t> </a:t>
                      </a:r>
                      <a:endParaRPr lang="en-US" sz="1200">
                        <a:effectLst/>
                      </a:endParaRPr>
                    </a:p>
                    <a:p>
                      <a:pPr marL="228600" marR="0" algn="ctr">
                        <a:spcBef>
                          <a:spcPts val="0"/>
                        </a:spcBef>
                        <a:spcAft>
                          <a:spcPts val="0"/>
                        </a:spcAft>
                      </a:pPr>
                      <a:r>
                        <a:rPr lang="en-US" sz="1000" b="1">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In regard to genius urban inhabitants, the key components of urban shrewd regions are coordinated with knowledgeable home human services, such as high-prescription, clever homeland, intelligent living, and safety.</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8600" marR="0" algn="ctr">
                        <a:spcBef>
                          <a:spcPts val="0"/>
                        </a:spcBef>
                        <a:spcAft>
                          <a:spcPts val="0"/>
                        </a:spcAft>
                      </a:pPr>
                      <a:r>
                        <a:rPr lang="en-US" sz="1000" b="1">
                          <a:effectLst/>
                        </a:rPr>
                        <a:t>Only a few parameters are being tracked.</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More parameter can be added.</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153759066"/>
                  </a:ext>
                </a:extLst>
              </a:tr>
              <a:tr h="408368">
                <a:tc>
                  <a:txBody>
                    <a:bodyPr/>
                    <a:lstStyle/>
                    <a:p>
                      <a:r>
                        <a:rPr lang="en-US" dirty="0"/>
                        <a:t>5.</a:t>
                      </a:r>
                    </a:p>
                  </a:txBody>
                  <a:tcPr/>
                </a:tc>
                <a:tc>
                  <a:txBody>
                    <a:bodyPr/>
                    <a:lstStyle/>
                    <a:p>
                      <a:pPr marL="0" marR="0" algn="ctr">
                        <a:spcBef>
                          <a:spcPts val="0"/>
                        </a:spcBef>
                        <a:spcAft>
                          <a:spcPts val="0"/>
                        </a:spcAft>
                      </a:pPr>
                      <a:r>
                        <a:rPr lang="en-US" sz="1000" b="1" dirty="0">
                          <a:effectLst/>
                        </a:rPr>
                        <a:t>(</a:t>
                      </a:r>
                      <a:r>
                        <a:rPr lang="en-US" sz="1000" b="1" dirty="0" err="1">
                          <a:effectLst/>
                        </a:rPr>
                        <a:t>Pardeshi</a:t>
                      </a:r>
                      <a:r>
                        <a:rPr lang="en-US" sz="1000" b="1" dirty="0">
                          <a:effectLst/>
                        </a:rPr>
                        <a:t> et al., 2017)</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Health monitoring systems using IoT and Raspberry Pi—A review</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8600" marR="0" algn="ctr">
                        <a:spcBef>
                          <a:spcPts val="0"/>
                        </a:spcBef>
                        <a:spcAft>
                          <a:spcPts val="0"/>
                        </a:spcAft>
                      </a:pPr>
                      <a:r>
                        <a:rPr lang="en-US" sz="1000" b="1">
                          <a:effectLst/>
                        </a:rPr>
                        <a:t>Heart beat rate,</a:t>
                      </a:r>
                      <a:endParaRPr lang="en-US" sz="1200">
                        <a:effectLst/>
                      </a:endParaRPr>
                    </a:p>
                    <a:p>
                      <a:pPr marL="0" marR="0" algn="ctr">
                        <a:spcBef>
                          <a:spcPts val="0"/>
                        </a:spcBef>
                        <a:spcAft>
                          <a:spcPts val="0"/>
                        </a:spcAft>
                      </a:pPr>
                      <a:r>
                        <a:rPr lang="en-US" sz="1000" b="1">
                          <a:effectLst/>
                        </a:rPr>
                        <a:t>Body Temperature, blood pressure, Electrical activity of the heart</a:t>
                      </a:r>
                      <a:endParaRPr lang="en-US" sz="1200">
                        <a:effectLst/>
                      </a:endParaRPr>
                    </a:p>
                    <a:p>
                      <a:pPr marL="228600" marR="0" algn="ctr">
                        <a:spcBef>
                          <a:spcPts val="0"/>
                        </a:spcBef>
                        <a:spcAft>
                          <a:spcPts val="0"/>
                        </a:spcAft>
                      </a:pPr>
                      <a:r>
                        <a:rPr lang="en-US" sz="1000" b="1">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temperature sensor LM-35, blood pressure sensor, heartbeat sensor, ECG sensor, raspberry pi and GSM module.</a:t>
                      </a:r>
                      <a:endParaRPr lang="en-US" sz="1200">
                        <a:effectLst/>
                      </a:endParaRPr>
                    </a:p>
                    <a:p>
                      <a:pPr marL="228600" marR="0" algn="ctr">
                        <a:spcBef>
                          <a:spcPts val="0"/>
                        </a:spcBef>
                        <a:spcAft>
                          <a:spcPts val="0"/>
                        </a:spcAft>
                      </a:pPr>
                      <a:r>
                        <a:rPr lang="en-US" sz="1000" b="1">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8600" marR="0" algn="ctr">
                        <a:spcBef>
                          <a:spcPts val="0"/>
                        </a:spcBef>
                        <a:spcAft>
                          <a:spcPts val="0"/>
                        </a:spcAft>
                      </a:pPr>
                      <a:r>
                        <a:rPr lang="en-US" sz="1000" b="1">
                          <a:effectLst/>
                        </a:rPr>
                        <a:t>Any irregularities in the health conditions can be directly detected and communicated to the individual using GSM technology or the internet.</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228600" marR="0" algn="ctr">
                        <a:spcBef>
                          <a:spcPts val="0"/>
                        </a:spcBef>
                        <a:spcAft>
                          <a:spcPts val="0"/>
                        </a:spcAft>
                      </a:pPr>
                      <a:r>
                        <a:rPr lang="en-US" sz="1000" b="1">
                          <a:effectLst/>
                        </a:rPr>
                        <a:t>Data transmission is contingent on the presence of a smartphone.</a:t>
                      </a:r>
                      <a:endParaRPr lang="en-US" sz="1200">
                        <a:effectLst/>
                      </a:endParaRPr>
                    </a:p>
                    <a:p>
                      <a:pPr marL="228600" marR="0" algn="ctr">
                        <a:spcBef>
                          <a:spcPts val="0"/>
                        </a:spcBef>
                        <a:spcAft>
                          <a:spcPts val="0"/>
                        </a:spcAft>
                      </a:pPr>
                      <a:r>
                        <a:rPr lang="en-US" sz="1000" b="1">
                          <a:effectLst/>
                        </a:rPr>
                        <a:t>Notification that only goes one direction (patient to doctor).</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Build up a website for the data transmission</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53936778"/>
                  </a:ext>
                </a:extLst>
              </a:tr>
            </a:tbl>
          </a:graphicData>
        </a:graphic>
      </p:graphicFrame>
    </p:spTree>
    <p:extLst>
      <p:ext uri="{BB962C8B-B14F-4D97-AF65-F5344CB8AC3E}">
        <p14:creationId xmlns:p14="http://schemas.microsoft.com/office/powerpoint/2010/main" val="2001867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0"/>
        <p:cNvGrpSpPr/>
        <p:nvPr/>
      </p:nvGrpSpPr>
      <p:grpSpPr>
        <a:xfrm>
          <a:off x="0" y="0"/>
          <a:ext cx="0" cy="0"/>
          <a:chOff x="0" y="0"/>
          <a:chExt cx="0" cy="0"/>
        </a:xfrm>
      </p:grpSpPr>
      <p:sp>
        <p:nvSpPr>
          <p:cNvPr id="1271" name="Google Shape;1271;p90"/>
          <p:cNvSpPr/>
          <p:nvPr/>
        </p:nvSpPr>
        <p:spPr>
          <a:xfrm>
            <a:off x="0" y="1188443"/>
            <a:ext cx="9144000" cy="3496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90"/>
          <p:cNvSpPr txBox="1">
            <a:spLocks noGrp="1"/>
          </p:cNvSpPr>
          <p:nvPr>
            <p:ph type="title"/>
          </p:nvPr>
        </p:nvSpPr>
        <p:spPr>
          <a:xfrm>
            <a:off x="712050" y="360889"/>
            <a:ext cx="7719900" cy="572700"/>
          </a:xfrm>
          <a:prstGeom prst="rect">
            <a:avLst/>
          </a:prstGeom>
        </p:spPr>
        <p:txBody>
          <a:bodyPr spcFirstLastPara="1" wrap="square" lIns="91425" tIns="91425" rIns="91425" bIns="91425" anchor="t" anchorCtr="0">
            <a:noAutofit/>
          </a:bodyPr>
          <a:lstStyle/>
          <a:p>
            <a:pPr lvl="0"/>
            <a:r>
              <a:rPr lang="en" dirty="0"/>
              <a:t>METHODOLOGY</a:t>
            </a:r>
            <a:endParaRPr dirty="0"/>
          </a:p>
        </p:txBody>
      </p:sp>
      <p:sp>
        <p:nvSpPr>
          <p:cNvPr id="4" name="TextBox 3">
            <a:extLst>
              <a:ext uri="{FF2B5EF4-FFF2-40B4-BE49-F238E27FC236}">
                <a16:creationId xmlns:a16="http://schemas.microsoft.com/office/drawing/2014/main" id="{26564601-89E5-E045-8151-C23D20D8C39A}"/>
              </a:ext>
            </a:extLst>
          </p:cNvPr>
          <p:cNvSpPr txBox="1"/>
          <p:nvPr/>
        </p:nvSpPr>
        <p:spPr>
          <a:xfrm>
            <a:off x="188259" y="1218636"/>
            <a:ext cx="7987553" cy="3754874"/>
          </a:xfrm>
          <a:prstGeom prst="rect">
            <a:avLst/>
          </a:prstGeom>
          <a:noFill/>
        </p:spPr>
        <p:txBody>
          <a:bodyPr wrap="square" rtlCol="0">
            <a:spAutoFit/>
          </a:bodyPr>
          <a:lstStyle/>
          <a:p>
            <a:pPr marL="285750" indent="-285750" algn="just">
              <a:buClr>
                <a:schemeClr val="bg2"/>
              </a:buClr>
              <a:buFont typeface="Arial" panose="020B0604020202020204" pitchFamily="34" charset="0"/>
              <a:buChar char="•"/>
            </a:pPr>
            <a:r>
              <a:rPr lang="en-US" dirty="0">
                <a:solidFill>
                  <a:schemeClr val="accent1"/>
                </a:solidFill>
              </a:rPr>
              <a:t>The initial task of an IoT based smart healthcare monitoring system, according to the workflow, is to collect data from patients via sensors. </a:t>
            </a:r>
          </a:p>
          <a:p>
            <a:pPr marL="285750" indent="-285750" algn="just">
              <a:buClr>
                <a:schemeClr val="bg2"/>
              </a:buClr>
              <a:buFont typeface="Arial" panose="020B0604020202020204" pitchFamily="34" charset="0"/>
              <a:buChar char="•"/>
            </a:pPr>
            <a:endParaRPr lang="en-US" dirty="0">
              <a:solidFill>
                <a:schemeClr val="accent1"/>
              </a:solidFill>
            </a:endParaRPr>
          </a:p>
          <a:p>
            <a:pPr marL="285750" indent="-285750" algn="just">
              <a:buClr>
                <a:schemeClr val="bg2"/>
              </a:buClr>
              <a:buFont typeface="Arial" panose="020B0604020202020204" pitchFamily="34" charset="0"/>
              <a:buChar char="•"/>
            </a:pPr>
            <a:r>
              <a:rPr lang="en-US" dirty="0">
                <a:solidFill>
                  <a:schemeClr val="accent1"/>
                </a:solidFill>
              </a:rPr>
              <a:t>The health state of a particular patient is observed using this often-collected data, and necessary medicines are given. The data acquired on the IoT server is saved for all peers in the system's reference and delivered to them as needed.</a:t>
            </a:r>
          </a:p>
          <a:p>
            <a:pPr algn="just">
              <a:buClr>
                <a:schemeClr val="bg2"/>
              </a:buClr>
            </a:pPr>
            <a:endParaRPr lang="en-US" dirty="0">
              <a:solidFill>
                <a:schemeClr val="accent1"/>
              </a:solidFill>
            </a:endParaRPr>
          </a:p>
          <a:p>
            <a:pPr marL="285750" indent="-285750" algn="just">
              <a:buClr>
                <a:schemeClr val="bg2"/>
              </a:buClr>
              <a:buFont typeface="Arial" panose="020B0604020202020204" pitchFamily="34" charset="0"/>
              <a:buChar char="•"/>
            </a:pPr>
            <a:r>
              <a:rPr lang="en-US" dirty="0">
                <a:solidFill>
                  <a:schemeClr val="accent1"/>
                </a:solidFill>
              </a:rPr>
              <a:t>That data is accessible to doctors, who can use it to obtain patient information and write appropriate prescriptions. </a:t>
            </a:r>
          </a:p>
          <a:p>
            <a:pPr algn="just">
              <a:buClr>
                <a:schemeClr val="bg2"/>
              </a:buClr>
            </a:pPr>
            <a:endParaRPr lang="en-US" dirty="0">
              <a:solidFill>
                <a:schemeClr val="accent1"/>
              </a:solidFill>
            </a:endParaRPr>
          </a:p>
          <a:p>
            <a:pPr marL="285750" indent="-285750" algn="just">
              <a:buClr>
                <a:schemeClr val="bg2"/>
              </a:buClr>
              <a:buFont typeface="Arial" panose="020B0604020202020204" pitchFamily="34" charset="0"/>
              <a:buChar char="•"/>
            </a:pPr>
            <a:r>
              <a:rPr lang="en-US" dirty="0">
                <a:solidFill>
                  <a:schemeClr val="accent1"/>
                </a:solidFill>
              </a:rPr>
              <a:t>This indicates that if the value of the sensor is higher than the value, a notification will be sent via the user application to the physician and the caregiver and the physician and caregiver is even sending an alert message.</a:t>
            </a:r>
          </a:p>
          <a:p>
            <a:pPr algn="just">
              <a:buClr>
                <a:schemeClr val="bg2"/>
              </a:buClr>
            </a:pPr>
            <a:r>
              <a:rPr lang="en-US" dirty="0">
                <a:solidFill>
                  <a:schemeClr val="accent1"/>
                </a:solidFill>
              </a:rPr>
              <a:t> </a:t>
            </a:r>
          </a:p>
          <a:p>
            <a:pPr marL="285750" indent="-285750" algn="just">
              <a:buClr>
                <a:schemeClr val="bg2"/>
              </a:buClr>
              <a:buFont typeface="Arial" panose="020B0604020202020204" pitchFamily="34" charset="0"/>
              <a:buChar char="•"/>
            </a:pPr>
            <a:r>
              <a:rPr lang="en-US" dirty="0">
                <a:solidFill>
                  <a:schemeClr val="accent1"/>
                </a:solidFill>
              </a:rPr>
              <a:t>The software tools that will be used are RASPBIAN OS, Python language, embedded c language and </a:t>
            </a:r>
            <a:r>
              <a:rPr lang="en-US" dirty="0" err="1">
                <a:solidFill>
                  <a:schemeClr val="accent1"/>
                </a:solidFill>
              </a:rPr>
              <a:t>WiringPi</a:t>
            </a:r>
            <a:r>
              <a:rPr lang="en-US" dirty="0">
                <a:solidFill>
                  <a:schemeClr val="accent1"/>
                </a:solidFill>
              </a:rPr>
              <a:t>. This will help us in interacting with the Raspberry Pi.</a:t>
            </a:r>
          </a:p>
          <a:p>
            <a:pPr marL="285750" indent="-285750" algn="just">
              <a:buClr>
                <a:schemeClr val="bg2"/>
              </a:buClr>
              <a:buFont typeface="Arial" panose="020B0604020202020204" pitchFamily="34" charset="0"/>
              <a:buChar char="•"/>
            </a:pPr>
            <a:endParaRPr lang="en-US" dirty="0">
              <a:solidFill>
                <a:schemeClr val="accent1"/>
              </a:solidFill>
            </a:endParaRPr>
          </a:p>
        </p:txBody>
      </p:sp>
    </p:spTree>
    <p:extLst>
      <p:ext uri="{BB962C8B-B14F-4D97-AF65-F5344CB8AC3E}">
        <p14:creationId xmlns:p14="http://schemas.microsoft.com/office/powerpoint/2010/main" val="30572211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6" name="Google Shape;426;p51"/>
          <p:cNvGrpSpPr/>
          <p:nvPr/>
        </p:nvGrpSpPr>
        <p:grpSpPr>
          <a:xfrm>
            <a:off x="-549102" y="-340680"/>
            <a:ext cx="4530511" cy="1196373"/>
            <a:chOff x="3766225" y="1584000"/>
            <a:chExt cx="2395575" cy="632600"/>
          </a:xfrm>
        </p:grpSpPr>
        <p:sp>
          <p:nvSpPr>
            <p:cNvPr id="427" name="Google Shape;427;p51"/>
            <p:cNvSpPr/>
            <p:nvPr/>
          </p:nvSpPr>
          <p:spPr>
            <a:xfrm>
              <a:off x="5966800" y="1743200"/>
              <a:ext cx="40225" cy="36650"/>
            </a:xfrm>
            <a:custGeom>
              <a:avLst/>
              <a:gdLst/>
              <a:ahLst/>
              <a:cxnLst/>
              <a:rect l="l" t="t" r="r" b="b"/>
              <a:pathLst>
                <a:path w="1609" h="1466" extrusionOk="0">
                  <a:moveTo>
                    <a:pt x="798" y="1"/>
                  </a:moveTo>
                  <a:cubicBezTo>
                    <a:pt x="429" y="60"/>
                    <a:pt x="155" y="203"/>
                    <a:pt x="84" y="536"/>
                  </a:cubicBezTo>
                  <a:cubicBezTo>
                    <a:pt x="1" y="917"/>
                    <a:pt x="120" y="1227"/>
                    <a:pt x="453" y="1465"/>
                  </a:cubicBezTo>
                  <a:lnTo>
                    <a:pt x="1227" y="1465"/>
                  </a:lnTo>
                  <a:cubicBezTo>
                    <a:pt x="1358" y="1251"/>
                    <a:pt x="1489" y="1036"/>
                    <a:pt x="1608" y="846"/>
                  </a:cubicBezTo>
                  <a:cubicBezTo>
                    <a:pt x="1513" y="620"/>
                    <a:pt x="1441" y="453"/>
                    <a:pt x="1346" y="227"/>
                  </a:cubicBezTo>
                  <a:cubicBezTo>
                    <a:pt x="1132" y="132"/>
                    <a:pt x="941" y="60"/>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1"/>
            <p:cNvSpPr/>
            <p:nvPr/>
          </p:nvSpPr>
          <p:spPr>
            <a:xfrm>
              <a:off x="4427925" y="1775300"/>
              <a:ext cx="35150" cy="35800"/>
            </a:xfrm>
            <a:custGeom>
              <a:avLst/>
              <a:gdLst/>
              <a:ahLst/>
              <a:cxnLst/>
              <a:rect l="l" t="t" r="r" b="b"/>
              <a:pathLst>
                <a:path w="1406" h="1432" extrusionOk="0">
                  <a:moveTo>
                    <a:pt x="714" y="0"/>
                  </a:moveTo>
                  <a:cubicBezTo>
                    <a:pt x="564" y="0"/>
                    <a:pt x="410" y="64"/>
                    <a:pt x="239" y="193"/>
                  </a:cubicBezTo>
                  <a:cubicBezTo>
                    <a:pt x="167" y="372"/>
                    <a:pt x="84" y="598"/>
                    <a:pt x="0" y="800"/>
                  </a:cubicBezTo>
                  <a:cubicBezTo>
                    <a:pt x="286" y="1241"/>
                    <a:pt x="286" y="1241"/>
                    <a:pt x="739" y="1431"/>
                  </a:cubicBezTo>
                  <a:cubicBezTo>
                    <a:pt x="1036" y="1384"/>
                    <a:pt x="1262" y="1217"/>
                    <a:pt x="1346" y="931"/>
                  </a:cubicBezTo>
                  <a:cubicBezTo>
                    <a:pt x="1393" y="764"/>
                    <a:pt x="1405" y="562"/>
                    <a:pt x="1346" y="407"/>
                  </a:cubicBezTo>
                  <a:cubicBezTo>
                    <a:pt x="1298" y="264"/>
                    <a:pt x="1143" y="157"/>
                    <a:pt x="1012" y="86"/>
                  </a:cubicBezTo>
                  <a:cubicBezTo>
                    <a:pt x="912" y="29"/>
                    <a:pt x="814"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1"/>
            <p:cNvSpPr/>
            <p:nvPr/>
          </p:nvSpPr>
          <p:spPr>
            <a:xfrm>
              <a:off x="5305700" y="1773275"/>
              <a:ext cx="26525" cy="28300"/>
            </a:xfrm>
            <a:custGeom>
              <a:avLst/>
              <a:gdLst/>
              <a:ahLst/>
              <a:cxnLst/>
              <a:rect l="l" t="t" r="r" b="b"/>
              <a:pathLst>
                <a:path w="1061" h="1132" extrusionOk="0">
                  <a:moveTo>
                    <a:pt x="715" y="0"/>
                  </a:moveTo>
                  <a:cubicBezTo>
                    <a:pt x="537" y="60"/>
                    <a:pt x="299" y="143"/>
                    <a:pt x="84" y="214"/>
                  </a:cubicBezTo>
                  <a:cubicBezTo>
                    <a:pt x="1" y="869"/>
                    <a:pt x="13" y="881"/>
                    <a:pt x="572" y="1131"/>
                  </a:cubicBezTo>
                  <a:cubicBezTo>
                    <a:pt x="846" y="1060"/>
                    <a:pt x="1013" y="893"/>
                    <a:pt x="1037" y="607"/>
                  </a:cubicBezTo>
                  <a:cubicBezTo>
                    <a:pt x="1061" y="369"/>
                    <a:pt x="1061" y="131"/>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1"/>
            <p:cNvSpPr/>
            <p:nvPr/>
          </p:nvSpPr>
          <p:spPr>
            <a:xfrm>
              <a:off x="4216875" y="1735450"/>
              <a:ext cx="25925" cy="26825"/>
            </a:xfrm>
            <a:custGeom>
              <a:avLst/>
              <a:gdLst/>
              <a:ahLst/>
              <a:cxnLst/>
              <a:rect l="l" t="t" r="r" b="b"/>
              <a:pathLst>
                <a:path w="1037" h="1073" extrusionOk="0">
                  <a:moveTo>
                    <a:pt x="477" y="1"/>
                  </a:moveTo>
                  <a:cubicBezTo>
                    <a:pt x="370" y="49"/>
                    <a:pt x="239" y="132"/>
                    <a:pt x="120" y="191"/>
                  </a:cubicBezTo>
                  <a:cubicBezTo>
                    <a:pt x="1" y="656"/>
                    <a:pt x="179" y="918"/>
                    <a:pt x="620" y="1073"/>
                  </a:cubicBezTo>
                  <a:cubicBezTo>
                    <a:pt x="763" y="942"/>
                    <a:pt x="906" y="811"/>
                    <a:pt x="1037" y="680"/>
                  </a:cubicBezTo>
                  <a:cubicBezTo>
                    <a:pt x="977" y="275"/>
                    <a:pt x="822" y="72"/>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1"/>
            <p:cNvSpPr/>
            <p:nvPr/>
          </p:nvSpPr>
          <p:spPr>
            <a:xfrm>
              <a:off x="4169550" y="1808675"/>
              <a:ext cx="25325" cy="24750"/>
            </a:xfrm>
            <a:custGeom>
              <a:avLst/>
              <a:gdLst/>
              <a:ahLst/>
              <a:cxnLst/>
              <a:rect l="l" t="t" r="r" b="b"/>
              <a:pathLst>
                <a:path w="1013" h="990" extrusionOk="0">
                  <a:moveTo>
                    <a:pt x="501" y="1"/>
                  </a:moveTo>
                  <a:cubicBezTo>
                    <a:pt x="239" y="120"/>
                    <a:pt x="1" y="275"/>
                    <a:pt x="25" y="691"/>
                  </a:cubicBezTo>
                  <a:cubicBezTo>
                    <a:pt x="191" y="787"/>
                    <a:pt x="370" y="882"/>
                    <a:pt x="572" y="989"/>
                  </a:cubicBezTo>
                  <a:cubicBezTo>
                    <a:pt x="739" y="834"/>
                    <a:pt x="882" y="691"/>
                    <a:pt x="1013" y="561"/>
                  </a:cubicBezTo>
                  <a:cubicBezTo>
                    <a:pt x="929" y="203"/>
                    <a:pt x="810" y="25"/>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1"/>
            <p:cNvSpPr/>
            <p:nvPr/>
          </p:nvSpPr>
          <p:spPr>
            <a:xfrm>
              <a:off x="5871850" y="1666550"/>
              <a:ext cx="20875" cy="16650"/>
            </a:xfrm>
            <a:custGeom>
              <a:avLst/>
              <a:gdLst/>
              <a:ahLst/>
              <a:cxnLst/>
              <a:rect l="l" t="t" r="r" b="b"/>
              <a:pathLst>
                <a:path w="835" h="666" extrusionOk="0">
                  <a:moveTo>
                    <a:pt x="452" y="1"/>
                  </a:moveTo>
                  <a:cubicBezTo>
                    <a:pt x="355" y="1"/>
                    <a:pt x="227" y="45"/>
                    <a:pt x="1" y="122"/>
                  </a:cubicBezTo>
                  <a:cubicBezTo>
                    <a:pt x="1" y="288"/>
                    <a:pt x="1" y="407"/>
                    <a:pt x="1" y="527"/>
                  </a:cubicBezTo>
                  <a:cubicBezTo>
                    <a:pt x="195" y="621"/>
                    <a:pt x="287" y="665"/>
                    <a:pt x="385" y="665"/>
                  </a:cubicBezTo>
                  <a:cubicBezTo>
                    <a:pt x="473" y="665"/>
                    <a:pt x="565" y="630"/>
                    <a:pt x="739" y="562"/>
                  </a:cubicBezTo>
                  <a:cubicBezTo>
                    <a:pt x="763" y="515"/>
                    <a:pt x="798" y="455"/>
                    <a:pt x="822" y="384"/>
                  </a:cubicBezTo>
                  <a:cubicBezTo>
                    <a:pt x="834" y="348"/>
                    <a:pt x="822" y="288"/>
                    <a:pt x="822" y="253"/>
                  </a:cubicBezTo>
                  <a:cubicBezTo>
                    <a:pt x="653" y="77"/>
                    <a:pt x="580"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1"/>
            <p:cNvSpPr/>
            <p:nvPr/>
          </p:nvSpPr>
          <p:spPr>
            <a:xfrm>
              <a:off x="4835700" y="1978250"/>
              <a:ext cx="18500" cy="20550"/>
            </a:xfrm>
            <a:custGeom>
              <a:avLst/>
              <a:gdLst/>
              <a:ahLst/>
              <a:cxnLst/>
              <a:rect l="l" t="t" r="r" b="b"/>
              <a:pathLst>
                <a:path w="740" h="822" extrusionOk="0">
                  <a:moveTo>
                    <a:pt x="191" y="0"/>
                  </a:moveTo>
                  <a:cubicBezTo>
                    <a:pt x="120" y="155"/>
                    <a:pt x="72" y="274"/>
                    <a:pt x="1" y="429"/>
                  </a:cubicBezTo>
                  <a:cubicBezTo>
                    <a:pt x="132" y="560"/>
                    <a:pt x="251" y="691"/>
                    <a:pt x="382" y="822"/>
                  </a:cubicBezTo>
                  <a:cubicBezTo>
                    <a:pt x="525" y="751"/>
                    <a:pt x="644" y="691"/>
                    <a:pt x="739" y="631"/>
                  </a:cubicBezTo>
                  <a:cubicBezTo>
                    <a:pt x="715" y="191"/>
                    <a:pt x="715" y="131"/>
                    <a:pt x="572" y="48"/>
                  </a:cubicBezTo>
                  <a:cubicBezTo>
                    <a:pt x="465" y="0"/>
                    <a:pt x="322" y="12"/>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1"/>
            <p:cNvSpPr/>
            <p:nvPr/>
          </p:nvSpPr>
          <p:spPr>
            <a:xfrm>
              <a:off x="4236525" y="1841125"/>
              <a:ext cx="18175" cy="18700"/>
            </a:xfrm>
            <a:custGeom>
              <a:avLst/>
              <a:gdLst/>
              <a:ahLst/>
              <a:cxnLst/>
              <a:rect l="l" t="t" r="r" b="b"/>
              <a:pathLst>
                <a:path w="727" h="748" extrusionOk="0">
                  <a:moveTo>
                    <a:pt x="453" y="1"/>
                  </a:moveTo>
                  <a:cubicBezTo>
                    <a:pt x="298" y="84"/>
                    <a:pt x="144" y="167"/>
                    <a:pt x="1" y="251"/>
                  </a:cubicBezTo>
                  <a:cubicBezTo>
                    <a:pt x="13" y="417"/>
                    <a:pt x="24" y="525"/>
                    <a:pt x="36" y="632"/>
                  </a:cubicBezTo>
                  <a:cubicBezTo>
                    <a:pt x="202" y="706"/>
                    <a:pt x="321" y="747"/>
                    <a:pt x="411" y="747"/>
                  </a:cubicBezTo>
                  <a:cubicBezTo>
                    <a:pt x="582" y="747"/>
                    <a:pt x="649" y="601"/>
                    <a:pt x="727" y="251"/>
                  </a:cubicBezTo>
                  <a:cubicBezTo>
                    <a:pt x="656" y="179"/>
                    <a:pt x="572" y="108"/>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1"/>
            <p:cNvSpPr/>
            <p:nvPr/>
          </p:nvSpPr>
          <p:spPr>
            <a:xfrm>
              <a:off x="4246650" y="1622250"/>
              <a:ext cx="19975" cy="17875"/>
            </a:xfrm>
            <a:custGeom>
              <a:avLst/>
              <a:gdLst/>
              <a:ahLst/>
              <a:cxnLst/>
              <a:rect l="l" t="t" r="r" b="b"/>
              <a:pathLst>
                <a:path w="799" h="715" extrusionOk="0">
                  <a:moveTo>
                    <a:pt x="465" y="1"/>
                  </a:moveTo>
                  <a:cubicBezTo>
                    <a:pt x="251" y="108"/>
                    <a:pt x="60" y="179"/>
                    <a:pt x="0" y="477"/>
                  </a:cubicBezTo>
                  <a:cubicBezTo>
                    <a:pt x="72" y="548"/>
                    <a:pt x="155" y="632"/>
                    <a:pt x="239" y="715"/>
                  </a:cubicBezTo>
                  <a:cubicBezTo>
                    <a:pt x="584" y="679"/>
                    <a:pt x="739" y="489"/>
                    <a:pt x="798" y="155"/>
                  </a:cubicBezTo>
                  <a:cubicBezTo>
                    <a:pt x="679" y="96"/>
                    <a:pt x="560" y="48"/>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1"/>
            <p:cNvSpPr/>
            <p:nvPr/>
          </p:nvSpPr>
          <p:spPr>
            <a:xfrm>
              <a:off x="5746825" y="1718775"/>
              <a:ext cx="20275" cy="17225"/>
            </a:xfrm>
            <a:custGeom>
              <a:avLst/>
              <a:gdLst/>
              <a:ahLst/>
              <a:cxnLst/>
              <a:rect l="l" t="t" r="r" b="b"/>
              <a:pathLst>
                <a:path w="811" h="689" extrusionOk="0">
                  <a:moveTo>
                    <a:pt x="401" y="0"/>
                  </a:moveTo>
                  <a:cubicBezTo>
                    <a:pt x="361" y="0"/>
                    <a:pt x="317" y="12"/>
                    <a:pt x="263" y="33"/>
                  </a:cubicBezTo>
                  <a:cubicBezTo>
                    <a:pt x="144" y="69"/>
                    <a:pt x="72" y="200"/>
                    <a:pt x="1" y="271"/>
                  </a:cubicBezTo>
                  <a:cubicBezTo>
                    <a:pt x="35" y="546"/>
                    <a:pt x="136" y="688"/>
                    <a:pt x="408" y="688"/>
                  </a:cubicBezTo>
                  <a:cubicBezTo>
                    <a:pt x="419" y="688"/>
                    <a:pt x="430" y="688"/>
                    <a:pt x="442" y="688"/>
                  </a:cubicBezTo>
                  <a:cubicBezTo>
                    <a:pt x="537" y="604"/>
                    <a:pt x="656" y="509"/>
                    <a:pt x="811" y="390"/>
                  </a:cubicBezTo>
                  <a:cubicBezTo>
                    <a:pt x="606" y="105"/>
                    <a:pt x="521" y="0"/>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1"/>
            <p:cNvSpPr/>
            <p:nvPr/>
          </p:nvSpPr>
          <p:spPr>
            <a:xfrm>
              <a:off x="5182175" y="2166950"/>
              <a:ext cx="18200" cy="19700"/>
            </a:xfrm>
            <a:custGeom>
              <a:avLst/>
              <a:gdLst/>
              <a:ahLst/>
              <a:cxnLst/>
              <a:rect l="l" t="t" r="r" b="b"/>
              <a:pathLst>
                <a:path w="728" h="788" extrusionOk="0">
                  <a:moveTo>
                    <a:pt x="453" y="1"/>
                  </a:moveTo>
                  <a:cubicBezTo>
                    <a:pt x="13" y="227"/>
                    <a:pt x="1" y="251"/>
                    <a:pt x="251" y="787"/>
                  </a:cubicBezTo>
                  <a:cubicBezTo>
                    <a:pt x="264" y="787"/>
                    <a:pt x="277" y="788"/>
                    <a:pt x="289" y="788"/>
                  </a:cubicBezTo>
                  <a:cubicBezTo>
                    <a:pt x="526" y="788"/>
                    <a:pt x="646" y="681"/>
                    <a:pt x="679" y="489"/>
                  </a:cubicBezTo>
                  <a:cubicBezTo>
                    <a:pt x="727" y="275"/>
                    <a:pt x="703" y="7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1"/>
            <p:cNvSpPr/>
            <p:nvPr/>
          </p:nvSpPr>
          <p:spPr>
            <a:xfrm>
              <a:off x="3869825" y="1598225"/>
              <a:ext cx="20550" cy="18100"/>
            </a:xfrm>
            <a:custGeom>
              <a:avLst/>
              <a:gdLst/>
              <a:ahLst/>
              <a:cxnLst/>
              <a:rect l="l" t="t" r="r" b="b"/>
              <a:pathLst>
                <a:path w="822" h="724" extrusionOk="0">
                  <a:moveTo>
                    <a:pt x="478" y="0"/>
                  </a:moveTo>
                  <a:cubicBezTo>
                    <a:pt x="366" y="0"/>
                    <a:pt x="260" y="107"/>
                    <a:pt x="0" y="366"/>
                  </a:cubicBezTo>
                  <a:cubicBezTo>
                    <a:pt x="107" y="497"/>
                    <a:pt x="203" y="604"/>
                    <a:pt x="286" y="723"/>
                  </a:cubicBezTo>
                  <a:cubicBezTo>
                    <a:pt x="607" y="616"/>
                    <a:pt x="822" y="485"/>
                    <a:pt x="774" y="140"/>
                  </a:cubicBezTo>
                  <a:cubicBezTo>
                    <a:pt x="637" y="52"/>
                    <a:pt x="556"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1"/>
            <p:cNvSpPr/>
            <p:nvPr/>
          </p:nvSpPr>
          <p:spPr>
            <a:xfrm>
              <a:off x="5986150" y="1747575"/>
              <a:ext cx="22350" cy="18475"/>
            </a:xfrm>
            <a:custGeom>
              <a:avLst/>
              <a:gdLst/>
              <a:ahLst/>
              <a:cxnLst/>
              <a:rect l="l" t="t" r="r" b="b"/>
              <a:pathLst>
                <a:path w="894" h="739" extrusionOk="0">
                  <a:moveTo>
                    <a:pt x="584" y="0"/>
                  </a:moveTo>
                  <a:cubicBezTo>
                    <a:pt x="24" y="310"/>
                    <a:pt x="1" y="453"/>
                    <a:pt x="441" y="738"/>
                  </a:cubicBezTo>
                  <a:cubicBezTo>
                    <a:pt x="822" y="560"/>
                    <a:pt x="894" y="464"/>
                    <a:pt x="834" y="191"/>
                  </a:cubicBezTo>
                  <a:cubicBezTo>
                    <a:pt x="775" y="143"/>
                    <a:pt x="691" y="83"/>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1"/>
            <p:cNvSpPr/>
            <p:nvPr/>
          </p:nvSpPr>
          <p:spPr>
            <a:xfrm>
              <a:off x="6016525" y="1730600"/>
              <a:ext cx="18475" cy="16700"/>
            </a:xfrm>
            <a:custGeom>
              <a:avLst/>
              <a:gdLst/>
              <a:ahLst/>
              <a:cxnLst/>
              <a:rect l="l" t="t" r="r" b="b"/>
              <a:pathLst>
                <a:path w="739" h="668" extrusionOk="0">
                  <a:moveTo>
                    <a:pt x="405" y="0"/>
                  </a:moveTo>
                  <a:cubicBezTo>
                    <a:pt x="167" y="179"/>
                    <a:pt x="0" y="346"/>
                    <a:pt x="238" y="667"/>
                  </a:cubicBezTo>
                  <a:cubicBezTo>
                    <a:pt x="667" y="643"/>
                    <a:pt x="667" y="643"/>
                    <a:pt x="738" y="179"/>
                  </a:cubicBezTo>
                  <a:cubicBezTo>
                    <a:pt x="643" y="131"/>
                    <a:pt x="524" y="72"/>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1"/>
            <p:cNvSpPr/>
            <p:nvPr/>
          </p:nvSpPr>
          <p:spPr>
            <a:xfrm>
              <a:off x="3766225" y="1584000"/>
              <a:ext cx="17300" cy="16575"/>
            </a:xfrm>
            <a:custGeom>
              <a:avLst/>
              <a:gdLst/>
              <a:ahLst/>
              <a:cxnLst/>
              <a:rect l="l" t="t" r="r" b="b"/>
              <a:pathLst>
                <a:path w="692" h="663" extrusionOk="0">
                  <a:moveTo>
                    <a:pt x="377" y="1"/>
                  </a:moveTo>
                  <a:cubicBezTo>
                    <a:pt x="334" y="1"/>
                    <a:pt x="292" y="7"/>
                    <a:pt x="263" y="30"/>
                  </a:cubicBezTo>
                  <a:cubicBezTo>
                    <a:pt x="156" y="114"/>
                    <a:pt x="96" y="233"/>
                    <a:pt x="1" y="352"/>
                  </a:cubicBezTo>
                  <a:cubicBezTo>
                    <a:pt x="119" y="546"/>
                    <a:pt x="226" y="663"/>
                    <a:pt x="362" y="663"/>
                  </a:cubicBezTo>
                  <a:cubicBezTo>
                    <a:pt x="418" y="663"/>
                    <a:pt x="479" y="643"/>
                    <a:pt x="548" y="602"/>
                  </a:cubicBezTo>
                  <a:cubicBezTo>
                    <a:pt x="668" y="400"/>
                    <a:pt x="691" y="209"/>
                    <a:pt x="501" y="7"/>
                  </a:cubicBezTo>
                  <a:cubicBezTo>
                    <a:pt x="465" y="7"/>
                    <a:pt x="420"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1"/>
            <p:cNvSpPr/>
            <p:nvPr/>
          </p:nvSpPr>
          <p:spPr>
            <a:xfrm>
              <a:off x="5419725" y="1807175"/>
              <a:ext cx="17575" cy="15225"/>
            </a:xfrm>
            <a:custGeom>
              <a:avLst/>
              <a:gdLst/>
              <a:ahLst/>
              <a:cxnLst/>
              <a:rect l="l" t="t" r="r" b="b"/>
              <a:pathLst>
                <a:path w="703" h="609" extrusionOk="0">
                  <a:moveTo>
                    <a:pt x="305" y="0"/>
                  </a:moveTo>
                  <a:cubicBezTo>
                    <a:pt x="273" y="0"/>
                    <a:pt x="243" y="4"/>
                    <a:pt x="214" y="13"/>
                  </a:cubicBezTo>
                  <a:cubicBezTo>
                    <a:pt x="119" y="37"/>
                    <a:pt x="71" y="168"/>
                    <a:pt x="0" y="263"/>
                  </a:cubicBezTo>
                  <a:cubicBezTo>
                    <a:pt x="83" y="382"/>
                    <a:pt x="143" y="466"/>
                    <a:pt x="238" y="609"/>
                  </a:cubicBezTo>
                  <a:cubicBezTo>
                    <a:pt x="548" y="501"/>
                    <a:pt x="702" y="370"/>
                    <a:pt x="572" y="37"/>
                  </a:cubicBezTo>
                  <a:cubicBezTo>
                    <a:pt x="493" y="28"/>
                    <a:pt x="394"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1"/>
            <p:cNvSpPr/>
            <p:nvPr/>
          </p:nvSpPr>
          <p:spPr>
            <a:xfrm>
              <a:off x="5212250" y="2187375"/>
              <a:ext cx="17575" cy="15925"/>
            </a:xfrm>
            <a:custGeom>
              <a:avLst/>
              <a:gdLst/>
              <a:ahLst/>
              <a:cxnLst/>
              <a:rect l="l" t="t" r="r" b="b"/>
              <a:pathLst>
                <a:path w="703" h="637" extrusionOk="0">
                  <a:moveTo>
                    <a:pt x="402" y="1"/>
                  </a:moveTo>
                  <a:cubicBezTo>
                    <a:pt x="300" y="1"/>
                    <a:pt x="207" y="56"/>
                    <a:pt x="119" y="136"/>
                  </a:cubicBezTo>
                  <a:cubicBezTo>
                    <a:pt x="60" y="184"/>
                    <a:pt x="48" y="291"/>
                    <a:pt x="0" y="410"/>
                  </a:cubicBezTo>
                  <a:cubicBezTo>
                    <a:pt x="167" y="482"/>
                    <a:pt x="298" y="541"/>
                    <a:pt x="500" y="637"/>
                  </a:cubicBezTo>
                  <a:cubicBezTo>
                    <a:pt x="596" y="410"/>
                    <a:pt x="655" y="267"/>
                    <a:pt x="703" y="160"/>
                  </a:cubicBezTo>
                  <a:cubicBezTo>
                    <a:pt x="595" y="47"/>
                    <a:pt x="495" y="1"/>
                    <a:pt x="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1"/>
            <p:cNvSpPr/>
            <p:nvPr/>
          </p:nvSpPr>
          <p:spPr>
            <a:xfrm>
              <a:off x="5509600" y="2047075"/>
              <a:ext cx="17300" cy="14225"/>
            </a:xfrm>
            <a:custGeom>
              <a:avLst/>
              <a:gdLst/>
              <a:ahLst/>
              <a:cxnLst/>
              <a:rect l="l" t="t" r="r" b="b"/>
              <a:pathLst>
                <a:path w="692" h="569" extrusionOk="0">
                  <a:moveTo>
                    <a:pt x="376" y="1"/>
                  </a:moveTo>
                  <a:cubicBezTo>
                    <a:pt x="283" y="1"/>
                    <a:pt x="194" y="42"/>
                    <a:pt x="108" y="117"/>
                  </a:cubicBezTo>
                  <a:cubicBezTo>
                    <a:pt x="60" y="153"/>
                    <a:pt x="36" y="224"/>
                    <a:pt x="1" y="284"/>
                  </a:cubicBezTo>
                  <a:cubicBezTo>
                    <a:pt x="73" y="463"/>
                    <a:pt x="171" y="568"/>
                    <a:pt x="343" y="568"/>
                  </a:cubicBezTo>
                  <a:cubicBezTo>
                    <a:pt x="399" y="568"/>
                    <a:pt x="463" y="557"/>
                    <a:pt x="536" y="534"/>
                  </a:cubicBezTo>
                  <a:cubicBezTo>
                    <a:pt x="584" y="426"/>
                    <a:pt x="632" y="284"/>
                    <a:pt x="691" y="153"/>
                  </a:cubicBezTo>
                  <a:cubicBezTo>
                    <a:pt x="581" y="48"/>
                    <a:pt x="476" y="1"/>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1"/>
            <p:cNvSpPr/>
            <p:nvPr/>
          </p:nvSpPr>
          <p:spPr>
            <a:xfrm>
              <a:off x="5460200" y="1741425"/>
              <a:ext cx="19075" cy="17275"/>
            </a:xfrm>
            <a:custGeom>
              <a:avLst/>
              <a:gdLst/>
              <a:ahLst/>
              <a:cxnLst/>
              <a:rect l="l" t="t" r="r" b="b"/>
              <a:pathLst>
                <a:path w="763" h="691" extrusionOk="0">
                  <a:moveTo>
                    <a:pt x="262" y="0"/>
                  </a:moveTo>
                  <a:lnTo>
                    <a:pt x="0" y="441"/>
                  </a:lnTo>
                  <a:cubicBezTo>
                    <a:pt x="143" y="536"/>
                    <a:pt x="250" y="607"/>
                    <a:pt x="381" y="691"/>
                  </a:cubicBezTo>
                  <a:cubicBezTo>
                    <a:pt x="488" y="560"/>
                    <a:pt x="584" y="441"/>
                    <a:pt x="762" y="238"/>
                  </a:cubicBezTo>
                  <a:cubicBezTo>
                    <a:pt x="548" y="131"/>
                    <a:pt x="417" y="72"/>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1"/>
            <p:cNvSpPr/>
            <p:nvPr/>
          </p:nvSpPr>
          <p:spPr>
            <a:xfrm>
              <a:off x="4683600" y="1608550"/>
              <a:ext cx="16400" cy="14450"/>
            </a:xfrm>
            <a:custGeom>
              <a:avLst/>
              <a:gdLst/>
              <a:ahLst/>
              <a:cxnLst/>
              <a:rect l="l" t="t" r="r" b="b"/>
              <a:pathLst>
                <a:path w="656" h="578" extrusionOk="0">
                  <a:moveTo>
                    <a:pt x="310" y="1"/>
                  </a:moveTo>
                  <a:cubicBezTo>
                    <a:pt x="215" y="96"/>
                    <a:pt x="120" y="180"/>
                    <a:pt x="1" y="299"/>
                  </a:cubicBezTo>
                  <a:cubicBezTo>
                    <a:pt x="103" y="503"/>
                    <a:pt x="218" y="577"/>
                    <a:pt x="352" y="577"/>
                  </a:cubicBezTo>
                  <a:cubicBezTo>
                    <a:pt x="438" y="577"/>
                    <a:pt x="530" y="547"/>
                    <a:pt x="632" y="501"/>
                  </a:cubicBezTo>
                  <a:cubicBezTo>
                    <a:pt x="644" y="382"/>
                    <a:pt x="644" y="275"/>
                    <a:pt x="656" y="168"/>
                  </a:cubicBezTo>
                  <a:cubicBezTo>
                    <a:pt x="537" y="108"/>
                    <a:pt x="441" y="6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1"/>
            <p:cNvSpPr/>
            <p:nvPr/>
          </p:nvSpPr>
          <p:spPr>
            <a:xfrm>
              <a:off x="3893925" y="1788750"/>
              <a:ext cx="14600" cy="12525"/>
            </a:xfrm>
            <a:custGeom>
              <a:avLst/>
              <a:gdLst/>
              <a:ahLst/>
              <a:cxnLst/>
              <a:rect l="l" t="t" r="r" b="b"/>
              <a:pathLst>
                <a:path w="584" h="501" extrusionOk="0">
                  <a:moveTo>
                    <a:pt x="465" y="0"/>
                  </a:moveTo>
                  <a:cubicBezTo>
                    <a:pt x="298" y="48"/>
                    <a:pt x="167" y="84"/>
                    <a:pt x="1" y="131"/>
                  </a:cubicBezTo>
                  <a:cubicBezTo>
                    <a:pt x="36" y="274"/>
                    <a:pt x="60" y="381"/>
                    <a:pt x="84" y="500"/>
                  </a:cubicBezTo>
                  <a:lnTo>
                    <a:pt x="584" y="500"/>
                  </a:lnTo>
                  <a:cubicBezTo>
                    <a:pt x="536" y="298"/>
                    <a:pt x="513" y="179"/>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1"/>
            <p:cNvSpPr/>
            <p:nvPr/>
          </p:nvSpPr>
          <p:spPr>
            <a:xfrm>
              <a:off x="5707850" y="1600950"/>
              <a:ext cx="16975" cy="13300"/>
            </a:xfrm>
            <a:custGeom>
              <a:avLst/>
              <a:gdLst/>
              <a:ahLst/>
              <a:cxnLst/>
              <a:rect l="l" t="t" r="r" b="b"/>
              <a:pathLst>
                <a:path w="679" h="532" extrusionOk="0">
                  <a:moveTo>
                    <a:pt x="325" y="0"/>
                  </a:moveTo>
                  <a:cubicBezTo>
                    <a:pt x="192" y="0"/>
                    <a:pt x="82" y="80"/>
                    <a:pt x="0" y="317"/>
                  </a:cubicBezTo>
                  <a:cubicBezTo>
                    <a:pt x="107" y="400"/>
                    <a:pt x="203" y="472"/>
                    <a:pt x="298" y="531"/>
                  </a:cubicBezTo>
                  <a:cubicBezTo>
                    <a:pt x="536" y="412"/>
                    <a:pt x="679" y="293"/>
                    <a:pt x="524" y="43"/>
                  </a:cubicBezTo>
                  <a:cubicBezTo>
                    <a:pt x="453" y="17"/>
                    <a:pt x="387" y="0"/>
                    <a:pt x="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1"/>
            <p:cNvSpPr/>
            <p:nvPr/>
          </p:nvSpPr>
          <p:spPr>
            <a:xfrm>
              <a:off x="4989000" y="1639625"/>
              <a:ext cx="15200" cy="12550"/>
            </a:xfrm>
            <a:custGeom>
              <a:avLst/>
              <a:gdLst/>
              <a:ahLst/>
              <a:cxnLst/>
              <a:rect l="l" t="t" r="r" b="b"/>
              <a:pathLst>
                <a:path w="608" h="502" extrusionOk="0">
                  <a:moveTo>
                    <a:pt x="298" y="1"/>
                  </a:moveTo>
                  <a:cubicBezTo>
                    <a:pt x="179" y="1"/>
                    <a:pt x="79" y="65"/>
                    <a:pt x="1" y="258"/>
                  </a:cubicBezTo>
                  <a:cubicBezTo>
                    <a:pt x="84" y="330"/>
                    <a:pt x="155" y="449"/>
                    <a:pt x="263" y="496"/>
                  </a:cubicBezTo>
                  <a:cubicBezTo>
                    <a:pt x="276" y="500"/>
                    <a:pt x="290" y="502"/>
                    <a:pt x="305" y="502"/>
                  </a:cubicBezTo>
                  <a:cubicBezTo>
                    <a:pt x="384" y="502"/>
                    <a:pt x="488" y="455"/>
                    <a:pt x="608" y="425"/>
                  </a:cubicBezTo>
                  <a:cubicBezTo>
                    <a:pt x="584" y="282"/>
                    <a:pt x="572" y="175"/>
                    <a:pt x="560" y="68"/>
                  </a:cubicBezTo>
                  <a:cubicBezTo>
                    <a:pt x="465" y="29"/>
                    <a:pt x="377"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1"/>
            <p:cNvSpPr/>
            <p:nvPr/>
          </p:nvSpPr>
          <p:spPr>
            <a:xfrm>
              <a:off x="6055800" y="1700525"/>
              <a:ext cx="15800" cy="13850"/>
            </a:xfrm>
            <a:custGeom>
              <a:avLst/>
              <a:gdLst/>
              <a:ahLst/>
              <a:cxnLst/>
              <a:rect l="l" t="t" r="r" b="b"/>
              <a:pathLst>
                <a:path w="632" h="554" extrusionOk="0">
                  <a:moveTo>
                    <a:pt x="453" y="1"/>
                  </a:moveTo>
                  <a:cubicBezTo>
                    <a:pt x="275" y="72"/>
                    <a:pt x="167" y="120"/>
                    <a:pt x="1" y="191"/>
                  </a:cubicBezTo>
                  <a:cubicBezTo>
                    <a:pt x="96" y="370"/>
                    <a:pt x="144" y="465"/>
                    <a:pt x="191" y="549"/>
                  </a:cubicBezTo>
                  <a:cubicBezTo>
                    <a:pt x="225" y="552"/>
                    <a:pt x="257" y="554"/>
                    <a:pt x="288" y="554"/>
                  </a:cubicBezTo>
                  <a:cubicBezTo>
                    <a:pt x="474" y="554"/>
                    <a:pt x="601" y="483"/>
                    <a:pt x="632" y="227"/>
                  </a:cubicBezTo>
                  <a:cubicBezTo>
                    <a:pt x="584" y="168"/>
                    <a:pt x="513" y="84"/>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1"/>
            <p:cNvSpPr/>
            <p:nvPr/>
          </p:nvSpPr>
          <p:spPr>
            <a:xfrm>
              <a:off x="5787325" y="1928250"/>
              <a:ext cx="15200" cy="15800"/>
            </a:xfrm>
            <a:custGeom>
              <a:avLst/>
              <a:gdLst/>
              <a:ahLst/>
              <a:cxnLst/>
              <a:rect l="l" t="t" r="r" b="b"/>
              <a:pathLst>
                <a:path w="608" h="632" extrusionOk="0">
                  <a:moveTo>
                    <a:pt x="238" y="0"/>
                  </a:moveTo>
                  <a:cubicBezTo>
                    <a:pt x="143" y="191"/>
                    <a:pt x="84" y="298"/>
                    <a:pt x="0" y="453"/>
                  </a:cubicBezTo>
                  <a:cubicBezTo>
                    <a:pt x="191" y="512"/>
                    <a:pt x="322" y="572"/>
                    <a:pt x="488" y="631"/>
                  </a:cubicBezTo>
                  <a:cubicBezTo>
                    <a:pt x="536" y="476"/>
                    <a:pt x="572" y="381"/>
                    <a:pt x="607" y="250"/>
                  </a:cubicBezTo>
                  <a:cubicBezTo>
                    <a:pt x="488" y="179"/>
                    <a:pt x="405" y="119"/>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1"/>
            <p:cNvSpPr/>
            <p:nvPr/>
          </p:nvSpPr>
          <p:spPr>
            <a:xfrm>
              <a:off x="5017275" y="1667550"/>
              <a:ext cx="14025" cy="13675"/>
            </a:xfrm>
            <a:custGeom>
              <a:avLst/>
              <a:gdLst/>
              <a:ahLst/>
              <a:cxnLst/>
              <a:rect l="l" t="t" r="r" b="b"/>
              <a:pathLst>
                <a:path w="561" h="547" extrusionOk="0">
                  <a:moveTo>
                    <a:pt x="277" y="1"/>
                  </a:moveTo>
                  <a:cubicBezTo>
                    <a:pt x="209" y="1"/>
                    <a:pt x="138" y="69"/>
                    <a:pt x="1" y="201"/>
                  </a:cubicBezTo>
                  <a:cubicBezTo>
                    <a:pt x="1" y="415"/>
                    <a:pt x="96" y="534"/>
                    <a:pt x="370" y="546"/>
                  </a:cubicBezTo>
                  <a:cubicBezTo>
                    <a:pt x="429" y="451"/>
                    <a:pt x="501" y="344"/>
                    <a:pt x="560" y="248"/>
                  </a:cubicBezTo>
                  <a:cubicBezTo>
                    <a:pt x="418" y="81"/>
                    <a:pt x="350"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1"/>
            <p:cNvSpPr/>
            <p:nvPr/>
          </p:nvSpPr>
          <p:spPr>
            <a:xfrm>
              <a:off x="5501575" y="2120825"/>
              <a:ext cx="13125" cy="14900"/>
            </a:xfrm>
            <a:custGeom>
              <a:avLst/>
              <a:gdLst/>
              <a:ahLst/>
              <a:cxnLst/>
              <a:rect l="l" t="t" r="r" b="b"/>
              <a:pathLst>
                <a:path w="525" h="596" extrusionOk="0">
                  <a:moveTo>
                    <a:pt x="346" y="1"/>
                  </a:moveTo>
                  <a:cubicBezTo>
                    <a:pt x="203" y="36"/>
                    <a:pt x="119" y="60"/>
                    <a:pt x="0" y="96"/>
                  </a:cubicBezTo>
                  <a:cubicBezTo>
                    <a:pt x="36" y="262"/>
                    <a:pt x="60" y="405"/>
                    <a:pt x="107" y="596"/>
                  </a:cubicBezTo>
                  <a:cubicBezTo>
                    <a:pt x="274" y="512"/>
                    <a:pt x="381" y="465"/>
                    <a:pt x="524" y="393"/>
                  </a:cubicBezTo>
                  <a:cubicBezTo>
                    <a:pt x="465" y="262"/>
                    <a:pt x="417" y="155"/>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1"/>
            <p:cNvSpPr/>
            <p:nvPr/>
          </p:nvSpPr>
          <p:spPr>
            <a:xfrm>
              <a:off x="4692825" y="2189000"/>
              <a:ext cx="13725" cy="14300"/>
            </a:xfrm>
            <a:custGeom>
              <a:avLst/>
              <a:gdLst/>
              <a:ahLst/>
              <a:cxnLst/>
              <a:rect l="l" t="t" r="r" b="b"/>
              <a:pathLst>
                <a:path w="549" h="572" extrusionOk="0">
                  <a:moveTo>
                    <a:pt x="394" y="0"/>
                  </a:moveTo>
                  <a:cubicBezTo>
                    <a:pt x="227" y="60"/>
                    <a:pt x="120" y="107"/>
                    <a:pt x="1" y="155"/>
                  </a:cubicBezTo>
                  <a:cubicBezTo>
                    <a:pt x="37" y="405"/>
                    <a:pt x="96" y="560"/>
                    <a:pt x="334" y="572"/>
                  </a:cubicBezTo>
                  <a:cubicBezTo>
                    <a:pt x="394" y="536"/>
                    <a:pt x="453" y="500"/>
                    <a:pt x="549" y="441"/>
                  </a:cubicBezTo>
                  <a:cubicBezTo>
                    <a:pt x="501" y="310"/>
                    <a:pt x="453" y="167"/>
                    <a:pt x="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1"/>
            <p:cNvSpPr/>
            <p:nvPr/>
          </p:nvSpPr>
          <p:spPr>
            <a:xfrm>
              <a:off x="6150600" y="1615700"/>
              <a:ext cx="11200" cy="12025"/>
            </a:xfrm>
            <a:custGeom>
              <a:avLst/>
              <a:gdLst/>
              <a:ahLst/>
              <a:cxnLst/>
              <a:rect l="l" t="t" r="r" b="b"/>
              <a:pathLst>
                <a:path w="448" h="481" extrusionOk="0">
                  <a:moveTo>
                    <a:pt x="31" y="1"/>
                  </a:moveTo>
                  <a:cubicBezTo>
                    <a:pt x="1" y="348"/>
                    <a:pt x="45" y="480"/>
                    <a:pt x="206" y="480"/>
                  </a:cubicBezTo>
                  <a:cubicBezTo>
                    <a:pt x="238" y="480"/>
                    <a:pt x="275" y="475"/>
                    <a:pt x="316" y="465"/>
                  </a:cubicBezTo>
                  <a:cubicBezTo>
                    <a:pt x="447" y="263"/>
                    <a:pt x="447" y="263"/>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p:nvPr/>
          </p:nvSpPr>
          <p:spPr>
            <a:xfrm>
              <a:off x="4625275" y="1904425"/>
              <a:ext cx="15500" cy="14625"/>
            </a:xfrm>
            <a:custGeom>
              <a:avLst/>
              <a:gdLst/>
              <a:ahLst/>
              <a:cxnLst/>
              <a:rect l="l" t="t" r="r" b="b"/>
              <a:pathLst>
                <a:path w="620" h="585" extrusionOk="0">
                  <a:moveTo>
                    <a:pt x="417" y="1"/>
                  </a:moveTo>
                  <a:cubicBezTo>
                    <a:pt x="274" y="120"/>
                    <a:pt x="155" y="203"/>
                    <a:pt x="0" y="322"/>
                  </a:cubicBezTo>
                  <a:cubicBezTo>
                    <a:pt x="107" y="417"/>
                    <a:pt x="179" y="489"/>
                    <a:pt x="274" y="584"/>
                  </a:cubicBezTo>
                  <a:cubicBezTo>
                    <a:pt x="405" y="453"/>
                    <a:pt x="512" y="358"/>
                    <a:pt x="619" y="251"/>
                  </a:cubicBezTo>
                  <a:cubicBezTo>
                    <a:pt x="560" y="167"/>
                    <a:pt x="512" y="120"/>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1"/>
            <p:cNvSpPr/>
            <p:nvPr/>
          </p:nvSpPr>
          <p:spPr>
            <a:xfrm>
              <a:off x="6062950" y="1952950"/>
              <a:ext cx="12525" cy="14600"/>
            </a:xfrm>
            <a:custGeom>
              <a:avLst/>
              <a:gdLst/>
              <a:ahLst/>
              <a:cxnLst/>
              <a:rect l="l" t="t" r="r" b="b"/>
              <a:pathLst>
                <a:path w="501" h="584" extrusionOk="0">
                  <a:moveTo>
                    <a:pt x="405" y="0"/>
                  </a:moveTo>
                  <a:cubicBezTo>
                    <a:pt x="12" y="179"/>
                    <a:pt x="0" y="179"/>
                    <a:pt x="60" y="441"/>
                  </a:cubicBezTo>
                  <a:cubicBezTo>
                    <a:pt x="72" y="489"/>
                    <a:pt x="155" y="524"/>
                    <a:pt x="227" y="584"/>
                  </a:cubicBezTo>
                  <a:cubicBezTo>
                    <a:pt x="322" y="524"/>
                    <a:pt x="405" y="453"/>
                    <a:pt x="500" y="393"/>
                  </a:cubicBezTo>
                  <a:cubicBezTo>
                    <a:pt x="465" y="262"/>
                    <a:pt x="441" y="155"/>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1"/>
            <p:cNvSpPr/>
            <p:nvPr/>
          </p:nvSpPr>
          <p:spPr>
            <a:xfrm>
              <a:off x="5687000" y="1856600"/>
              <a:ext cx="14025" cy="13725"/>
            </a:xfrm>
            <a:custGeom>
              <a:avLst/>
              <a:gdLst/>
              <a:ahLst/>
              <a:cxnLst/>
              <a:rect l="l" t="t" r="r" b="b"/>
              <a:pathLst>
                <a:path w="561" h="549" extrusionOk="0">
                  <a:moveTo>
                    <a:pt x="346" y="1"/>
                  </a:moveTo>
                  <a:cubicBezTo>
                    <a:pt x="215" y="72"/>
                    <a:pt x="108" y="132"/>
                    <a:pt x="1" y="191"/>
                  </a:cubicBezTo>
                  <a:cubicBezTo>
                    <a:pt x="72" y="322"/>
                    <a:pt x="132" y="418"/>
                    <a:pt x="203" y="549"/>
                  </a:cubicBezTo>
                  <a:cubicBezTo>
                    <a:pt x="334" y="465"/>
                    <a:pt x="429" y="406"/>
                    <a:pt x="560" y="334"/>
                  </a:cubicBezTo>
                  <a:cubicBezTo>
                    <a:pt x="477" y="203"/>
                    <a:pt x="418"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1"/>
            <p:cNvSpPr/>
            <p:nvPr/>
          </p:nvSpPr>
          <p:spPr>
            <a:xfrm>
              <a:off x="5420900" y="2050275"/>
              <a:ext cx="15200" cy="14225"/>
            </a:xfrm>
            <a:custGeom>
              <a:avLst/>
              <a:gdLst/>
              <a:ahLst/>
              <a:cxnLst/>
              <a:rect l="l" t="t" r="r" b="b"/>
              <a:pathLst>
                <a:path w="608" h="569" extrusionOk="0">
                  <a:moveTo>
                    <a:pt x="274" y="1"/>
                  </a:moveTo>
                  <a:cubicBezTo>
                    <a:pt x="167" y="120"/>
                    <a:pt x="108" y="203"/>
                    <a:pt x="1" y="334"/>
                  </a:cubicBezTo>
                  <a:cubicBezTo>
                    <a:pt x="170" y="491"/>
                    <a:pt x="303" y="568"/>
                    <a:pt x="405" y="568"/>
                  </a:cubicBezTo>
                  <a:cubicBezTo>
                    <a:pt x="496" y="568"/>
                    <a:pt x="563" y="506"/>
                    <a:pt x="608" y="382"/>
                  </a:cubicBezTo>
                  <a:cubicBezTo>
                    <a:pt x="536" y="298"/>
                    <a:pt x="453" y="19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1"/>
            <p:cNvSpPr/>
            <p:nvPr/>
          </p:nvSpPr>
          <p:spPr>
            <a:xfrm>
              <a:off x="5894475" y="1913350"/>
              <a:ext cx="12375" cy="12825"/>
            </a:xfrm>
            <a:custGeom>
              <a:avLst/>
              <a:gdLst/>
              <a:ahLst/>
              <a:cxnLst/>
              <a:rect l="l" t="t" r="r" b="b"/>
              <a:pathLst>
                <a:path w="495" h="513" extrusionOk="0">
                  <a:moveTo>
                    <a:pt x="238" y="0"/>
                  </a:moveTo>
                  <a:cubicBezTo>
                    <a:pt x="226" y="0"/>
                    <a:pt x="215" y="0"/>
                    <a:pt x="203" y="1"/>
                  </a:cubicBezTo>
                  <a:cubicBezTo>
                    <a:pt x="155" y="84"/>
                    <a:pt x="84" y="191"/>
                    <a:pt x="0" y="334"/>
                  </a:cubicBezTo>
                  <a:cubicBezTo>
                    <a:pt x="143" y="394"/>
                    <a:pt x="227" y="441"/>
                    <a:pt x="370" y="513"/>
                  </a:cubicBezTo>
                  <a:cubicBezTo>
                    <a:pt x="494" y="116"/>
                    <a:pt x="457"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1"/>
            <p:cNvSpPr/>
            <p:nvPr/>
          </p:nvSpPr>
          <p:spPr>
            <a:xfrm>
              <a:off x="5457525" y="1666100"/>
              <a:ext cx="13400" cy="13425"/>
            </a:xfrm>
            <a:custGeom>
              <a:avLst/>
              <a:gdLst/>
              <a:ahLst/>
              <a:cxnLst/>
              <a:rect l="l" t="t" r="r" b="b"/>
              <a:pathLst>
                <a:path w="536" h="537" extrusionOk="0">
                  <a:moveTo>
                    <a:pt x="203" y="1"/>
                  </a:moveTo>
                  <a:cubicBezTo>
                    <a:pt x="119" y="203"/>
                    <a:pt x="72" y="334"/>
                    <a:pt x="0" y="537"/>
                  </a:cubicBezTo>
                  <a:cubicBezTo>
                    <a:pt x="214" y="525"/>
                    <a:pt x="345" y="513"/>
                    <a:pt x="476" y="513"/>
                  </a:cubicBezTo>
                  <a:cubicBezTo>
                    <a:pt x="500" y="465"/>
                    <a:pt x="524" y="406"/>
                    <a:pt x="536" y="358"/>
                  </a:cubicBezTo>
                  <a:cubicBezTo>
                    <a:pt x="441" y="263"/>
                    <a:pt x="357" y="168"/>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1"/>
            <p:cNvSpPr/>
            <p:nvPr/>
          </p:nvSpPr>
          <p:spPr>
            <a:xfrm>
              <a:off x="5447700" y="1776250"/>
              <a:ext cx="11625" cy="10425"/>
            </a:xfrm>
            <a:custGeom>
              <a:avLst/>
              <a:gdLst/>
              <a:ahLst/>
              <a:cxnLst/>
              <a:rect l="l" t="t" r="r" b="b"/>
              <a:pathLst>
                <a:path w="465" h="417" extrusionOk="0">
                  <a:moveTo>
                    <a:pt x="131" y="0"/>
                  </a:moveTo>
                  <a:cubicBezTo>
                    <a:pt x="84" y="95"/>
                    <a:pt x="60" y="155"/>
                    <a:pt x="0" y="310"/>
                  </a:cubicBezTo>
                  <a:cubicBezTo>
                    <a:pt x="167" y="345"/>
                    <a:pt x="286" y="381"/>
                    <a:pt x="441" y="417"/>
                  </a:cubicBezTo>
                  <a:cubicBezTo>
                    <a:pt x="453" y="274"/>
                    <a:pt x="465" y="167"/>
                    <a:pt x="465" y="36"/>
                  </a:cubicBezTo>
                  <a:cubicBezTo>
                    <a:pt x="322" y="24"/>
                    <a:pt x="22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1"/>
            <p:cNvSpPr/>
            <p:nvPr/>
          </p:nvSpPr>
          <p:spPr>
            <a:xfrm>
              <a:off x="5122350" y="2097025"/>
              <a:ext cx="15800" cy="11625"/>
            </a:xfrm>
            <a:custGeom>
              <a:avLst/>
              <a:gdLst/>
              <a:ahLst/>
              <a:cxnLst/>
              <a:rect l="l" t="t" r="r" b="b"/>
              <a:pathLst>
                <a:path w="632" h="465" extrusionOk="0">
                  <a:moveTo>
                    <a:pt x="441" y="0"/>
                  </a:moveTo>
                  <a:lnTo>
                    <a:pt x="441" y="0"/>
                  </a:lnTo>
                  <a:cubicBezTo>
                    <a:pt x="346" y="24"/>
                    <a:pt x="227" y="71"/>
                    <a:pt x="1" y="143"/>
                  </a:cubicBezTo>
                  <a:cubicBezTo>
                    <a:pt x="132" y="310"/>
                    <a:pt x="203" y="393"/>
                    <a:pt x="263" y="464"/>
                  </a:cubicBezTo>
                  <a:cubicBezTo>
                    <a:pt x="584" y="286"/>
                    <a:pt x="632" y="155"/>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1"/>
            <p:cNvSpPr/>
            <p:nvPr/>
          </p:nvSpPr>
          <p:spPr>
            <a:xfrm>
              <a:off x="5245000" y="2205350"/>
              <a:ext cx="10125" cy="11250"/>
            </a:xfrm>
            <a:custGeom>
              <a:avLst/>
              <a:gdLst/>
              <a:ahLst/>
              <a:cxnLst/>
              <a:rect l="l" t="t" r="r" b="b"/>
              <a:pathLst>
                <a:path w="405" h="450" extrusionOk="0">
                  <a:moveTo>
                    <a:pt x="0" y="1"/>
                  </a:moveTo>
                  <a:cubicBezTo>
                    <a:pt x="24" y="346"/>
                    <a:pt x="24" y="358"/>
                    <a:pt x="202" y="441"/>
                  </a:cubicBezTo>
                  <a:cubicBezTo>
                    <a:pt x="208" y="447"/>
                    <a:pt x="215" y="449"/>
                    <a:pt x="223" y="449"/>
                  </a:cubicBezTo>
                  <a:cubicBezTo>
                    <a:pt x="251" y="449"/>
                    <a:pt x="296" y="424"/>
                    <a:pt x="369" y="406"/>
                  </a:cubicBezTo>
                  <a:cubicBezTo>
                    <a:pt x="369" y="322"/>
                    <a:pt x="381" y="227"/>
                    <a:pt x="405" y="96"/>
                  </a:cubicBezTo>
                  <a:cubicBezTo>
                    <a:pt x="262" y="60"/>
                    <a:pt x="167" y="4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1"/>
            <p:cNvSpPr/>
            <p:nvPr/>
          </p:nvSpPr>
          <p:spPr>
            <a:xfrm>
              <a:off x="4823800" y="1918425"/>
              <a:ext cx="11925" cy="10150"/>
            </a:xfrm>
            <a:custGeom>
              <a:avLst/>
              <a:gdLst/>
              <a:ahLst/>
              <a:cxnLst/>
              <a:rect l="l" t="t" r="r" b="b"/>
              <a:pathLst>
                <a:path w="477" h="406" extrusionOk="0">
                  <a:moveTo>
                    <a:pt x="120" y="0"/>
                  </a:moveTo>
                  <a:cubicBezTo>
                    <a:pt x="1" y="215"/>
                    <a:pt x="84" y="322"/>
                    <a:pt x="310" y="405"/>
                  </a:cubicBezTo>
                  <a:cubicBezTo>
                    <a:pt x="358" y="286"/>
                    <a:pt x="417" y="167"/>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1"/>
            <p:cNvSpPr/>
            <p:nvPr/>
          </p:nvSpPr>
          <p:spPr>
            <a:xfrm>
              <a:off x="5850725" y="1640400"/>
              <a:ext cx="12225" cy="14325"/>
            </a:xfrm>
            <a:custGeom>
              <a:avLst/>
              <a:gdLst/>
              <a:ahLst/>
              <a:cxnLst/>
              <a:rect l="l" t="t" r="r" b="b"/>
              <a:pathLst>
                <a:path w="489" h="573" extrusionOk="0">
                  <a:moveTo>
                    <a:pt x="238" y="1"/>
                  </a:moveTo>
                  <a:cubicBezTo>
                    <a:pt x="155" y="72"/>
                    <a:pt x="84" y="120"/>
                    <a:pt x="0" y="179"/>
                  </a:cubicBezTo>
                  <a:cubicBezTo>
                    <a:pt x="48" y="299"/>
                    <a:pt x="84" y="394"/>
                    <a:pt x="167" y="572"/>
                  </a:cubicBezTo>
                  <a:cubicBezTo>
                    <a:pt x="310" y="441"/>
                    <a:pt x="393" y="382"/>
                    <a:pt x="488" y="299"/>
                  </a:cubicBezTo>
                  <a:cubicBezTo>
                    <a:pt x="393" y="179"/>
                    <a:pt x="322" y="108"/>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1"/>
            <p:cNvSpPr/>
            <p:nvPr/>
          </p:nvSpPr>
          <p:spPr>
            <a:xfrm>
              <a:off x="6016800" y="1983600"/>
              <a:ext cx="10750" cy="12825"/>
            </a:xfrm>
            <a:custGeom>
              <a:avLst/>
              <a:gdLst/>
              <a:ahLst/>
              <a:cxnLst/>
              <a:rect l="l" t="t" r="r" b="b"/>
              <a:pathLst>
                <a:path w="430" h="513" extrusionOk="0">
                  <a:moveTo>
                    <a:pt x="430" y="1"/>
                  </a:moveTo>
                  <a:cubicBezTo>
                    <a:pt x="263" y="96"/>
                    <a:pt x="156" y="156"/>
                    <a:pt x="1" y="251"/>
                  </a:cubicBezTo>
                  <a:cubicBezTo>
                    <a:pt x="156" y="346"/>
                    <a:pt x="263" y="406"/>
                    <a:pt x="430" y="513"/>
                  </a:cubicBezTo>
                  <a:lnTo>
                    <a:pt x="4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1"/>
            <p:cNvSpPr/>
            <p:nvPr/>
          </p:nvSpPr>
          <p:spPr>
            <a:xfrm>
              <a:off x="4795525" y="1899975"/>
              <a:ext cx="11350" cy="13100"/>
            </a:xfrm>
            <a:custGeom>
              <a:avLst/>
              <a:gdLst/>
              <a:ahLst/>
              <a:cxnLst/>
              <a:rect l="l" t="t" r="r" b="b"/>
              <a:pathLst>
                <a:path w="454" h="524" extrusionOk="0">
                  <a:moveTo>
                    <a:pt x="298" y="0"/>
                  </a:moveTo>
                  <a:lnTo>
                    <a:pt x="298" y="0"/>
                  </a:lnTo>
                  <a:cubicBezTo>
                    <a:pt x="215" y="12"/>
                    <a:pt x="132" y="24"/>
                    <a:pt x="1" y="48"/>
                  </a:cubicBezTo>
                  <a:cubicBezTo>
                    <a:pt x="48" y="191"/>
                    <a:pt x="72" y="322"/>
                    <a:pt x="143" y="524"/>
                  </a:cubicBezTo>
                  <a:cubicBezTo>
                    <a:pt x="417" y="333"/>
                    <a:pt x="453" y="203"/>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1"/>
            <p:cNvSpPr/>
            <p:nvPr/>
          </p:nvSpPr>
          <p:spPr>
            <a:xfrm>
              <a:off x="4953575" y="1621050"/>
              <a:ext cx="11950" cy="12550"/>
            </a:xfrm>
            <a:custGeom>
              <a:avLst/>
              <a:gdLst/>
              <a:ahLst/>
              <a:cxnLst/>
              <a:rect l="l" t="t" r="r" b="b"/>
              <a:pathLst>
                <a:path w="478" h="502" extrusionOk="0">
                  <a:moveTo>
                    <a:pt x="358" y="1"/>
                  </a:moveTo>
                  <a:cubicBezTo>
                    <a:pt x="263" y="84"/>
                    <a:pt x="156" y="156"/>
                    <a:pt x="1" y="275"/>
                  </a:cubicBezTo>
                  <a:cubicBezTo>
                    <a:pt x="156" y="370"/>
                    <a:pt x="239" y="418"/>
                    <a:pt x="370" y="501"/>
                  </a:cubicBezTo>
                  <a:cubicBezTo>
                    <a:pt x="418" y="334"/>
                    <a:pt x="453" y="215"/>
                    <a:pt x="477" y="108"/>
                  </a:cubicBezTo>
                  <a:cubicBezTo>
                    <a:pt x="441" y="72"/>
                    <a:pt x="406" y="37"/>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1"/>
            <p:cNvSpPr/>
            <p:nvPr/>
          </p:nvSpPr>
          <p:spPr>
            <a:xfrm>
              <a:off x="5524775" y="1663425"/>
              <a:ext cx="12250" cy="12825"/>
            </a:xfrm>
            <a:custGeom>
              <a:avLst/>
              <a:gdLst/>
              <a:ahLst/>
              <a:cxnLst/>
              <a:rect l="l" t="t" r="r" b="b"/>
              <a:pathLst>
                <a:path w="490" h="513" extrusionOk="0">
                  <a:moveTo>
                    <a:pt x="1" y="1"/>
                  </a:moveTo>
                  <a:lnTo>
                    <a:pt x="1" y="1"/>
                  </a:lnTo>
                  <a:cubicBezTo>
                    <a:pt x="108" y="215"/>
                    <a:pt x="156" y="322"/>
                    <a:pt x="239" y="513"/>
                  </a:cubicBezTo>
                  <a:cubicBezTo>
                    <a:pt x="346" y="322"/>
                    <a:pt x="406" y="227"/>
                    <a:pt x="489" y="84"/>
                  </a:cubicBezTo>
                  <a:cubicBezTo>
                    <a:pt x="334" y="60"/>
                    <a:pt x="251"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1"/>
            <p:cNvSpPr/>
            <p:nvPr/>
          </p:nvSpPr>
          <p:spPr>
            <a:xfrm>
              <a:off x="5377450" y="2112800"/>
              <a:ext cx="10450" cy="11750"/>
            </a:xfrm>
            <a:custGeom>
              <a:avLst/>
              <a:gdLst/>
              <a:ahLst/>
              <a:cxnLst/>
              <a:rect l="l" t="t" r="r" b="b"/>
              <a:pathLst>
                <a:path w="418" h="470" extrusionOk="0">
                  <a:moveTo>
                    <a:pt x="274" y="0"/>
                  </a:moveTo>
                  <a:cubicBezTo>
                    <a:pt x="155" y="131"/>
                    <a:pt x="84" y="191"/>
                    <a:pt x="0" y="286"/>
                  </a:cubicBezTo>
                  <a:cubicBezTo>
                    <a:pt x="99" y="398"/>
                    <a:pt x="176" y="469"/>
                    <a:pt x="253" y="469"/>
                  </a:cubicBezTo>
                  <a:cubicBezTo>
                    <a:pt x="306" y="469"/>
                    <a:pt x="359" y="435"/>
                    <a:pt x="417" y="357"/>
                  </a:cubicBezTo>
                  <a:cubicBezTo>
                    <a:pt x="381" y="274"/>
                    <a:pt x="346" y="167"/>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1"/>
            <p:cNvSpPr/>
            <p:nvPr/>
          </p:nvSpPr>
          <p:spPr>
            <a:xfrm>
              <a:off x="5417925" y="2131550"/>
              <a:ext cx="10150" cy="9850"/>
            </a:xfrm>
            <a:custGeom>
              <a:avLst/>
              <a:gdLst/>
              <a:ahLst/>
              <a:cxnLst/>
              <a:rect l="l" t="t" r="r" b="b"/>
              <a:pathLst>
                <a:path w="406" h="394" extrusionOk="0">
                  <a:moveTo>
                    <a:pt x="239" y="0"/>
                  </a:moveTo>
                  <a:cubicBezTo>
                    <a:pt x="1" y="167"/>
                    <a:pt x="1" y="167"/>
                    <a:pt x="179" y="393"/>
                  </a:cubicBezTo>
                  <a:cubicBezTo>
                    <a:pt x="251" y="345"/>
                    <a:pt x="322" y="286"/>
                    <a:pt x="405" y="214"/>
                  </a:cubicBezTo>
                  <a:cubicBezTo>
                    <a:pt x="334" y="131"/>
                    <a:pt x="286" y="72"/>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1"/>
            <p:cNvSpPr/>
            <p:nvPr/>
          </p:nvSpPr>
          <p:spPr>
            <a:xfrm>
              <a:off x="4913100" y="1597725"/>
              <a:ext cx="8650" cy="7575"/>
            </a:xfrm>
            <a:custGeom>
              <a:avLst/>
              <a:gdLst/>
              <a:ahLst/>
              <a:cxnLst/>
              <a:rect l="l" t="t" r="r" b="b"/>
              <a:pathLst>
                <a:path w="346" h="303" extrusionOk="0">
                  <a:moveTo>
                    <a:pt x="152" y="0"/>
                  </a:moveTo>
                  <a:cubicBezTo>
                    <a:pt x="118" y="0"/>
                    <a:pt x="80" y="6"/>
                    <a:pt x="36" y="17"/>
                  </a:cubicBezTo>
                  <a:cubicBezTo>
                    <a:pt x="24" y="89"/>
                    <a:pt x="12" y="160"/>
                    <a:pt x="1" y="303"/>
                  </a:cubicBezTo>
                  <a:cubicBezTo>
                    <a:pt x="143" y="267"/>
                    <a:pt x="239" y="243"/>
                    <a:pt x="346" y="232"/>
                  </a:cubicBezTo>
                  <a:cubicBezTo>
                    <a:pt x="318" y="67"/>
                    <a:pt x="26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1"/>
            <p:cNvSpPr/>
            <p:nvPr/>
          </p:nvSpPr>
          <p:spPr>
            <a:xfrm>
              <a:off x="6082300" y="1972300"/>
              <a:ext cx="6875" cy="8350"/>
            </a:xfrm>
            <a:custGeom>
              <a:avLst/>
              <a:gdLst/>
              <a:ahLst/>
              <a:cxnLst/>
              <a:rect l="l" t="t" r="r" b="b"/>
              <a:pathLst>
                <a:path w="275" h="334" extrusionOk="0">
                  <a:moveTo>
                    <a:pt x="274" y="0"/>
                  </a:moveTo>
                  <a:cubicBezTo>
                    <a:pt x="0" y="179"/>
                    <a:pt x="0" y="179"/>
                    <a:pt x="274" y="334"/>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1"/>
            <p:cNvSpPr/>
            <p:nvPr/>
          </p:nvSpPr>
          <p:spPr>
            <a:xfrm>
              <a:off x="5457525" y="2131550"/>
              <a:ext cx="12225" cy="9850"/>
            </a:xfrm>
            <a:custGeom>
              <a:avLst/>
              <a:gdLst/>
              <a:ahLst/>
              <a:cxnLst/>
              <a:rect l="l" t="t" r="r" b="b"/>
              <a:pathLst>
                <a:path w="489" h="394" extrusionOk="0">
                  <a:moveTo>
                    <a:pt x="274" y="0"/>
                  </a:moveTo>
                  <a:cubicBezTo>
                    <a:pt x="36" y="12"/>
                    <a:pt x="0" y="119"/>
                    <a:pt x="179" y="393"/>
                  </a:cubicBezTo>
                  <a:cubicBezTo>
                    <a:pt x="333" y="250"/>
                    <a:pt x="488" y="167"/>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1"/>
            <p:cNvSpPr/>
            <p:nvPr/>
          </p:nvSpPr>
          <p:spPr>
            <a:xfrm>
              <a:off x="4735100" y="1636850"/>
              <a:ext cx="8950" cy="7725"/>
            </a:xfrm>
            <a:custGeom>
              <a:avLst/>
              <a:gdLst/>
              <a:ahLst/>
              <a:cxnLst/>
              <a:rect l="l" t="t" r="r" b="b"/>
              <a:pathLst>
                <a:path w="358" h="309" extrusionOk="0">
                  <a:moveTo>
                    <a:pt x="191" y="0"/>
                  </a:moveTo>
                  <a:cubicBezTo>
                    <a:pt x="132" y="71"/>
                    <a:pt x="84" y="143"/>
                    <a:pt x="1" y="238"/>
                  </a:cubicBezTo>
                  <a:cubicBezTo>
                    <a:pt x="93" y="287"/>
                    <a:pt x="163" y="309"/>
                    <a:pt x="215" y="309"/>
                  </a:cubicBezTo>
                  <a:cubicBezTo>
                    <a:pt x="304" y="309"/>
                    <a:pt x="343" y="244"/>
                    <a:pt x="358" y="131"/>
                  </a:cubicBezTo>
                  <a:cubicBezTo>
                    <a:pt x="310" y="95"/>
                    <a:pt x="263" y="6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1"/>
            <p:cNvSpPr/>
            <p:nvPr/>
          </p:nvSpPr>
          <p:spPr>
            <a:xfrm>
              <a:off x="6129625" y="1683975"/>
              <a:ext cx="8900" cy="6900"/>
            </a:xfrm>
            <a:custGeom>
              <a:avLst/>
              <a:gdLst/>
              <a:ahLst/>
              <a:cxnLst/>
              <a:rect l="l" t="t" r="r" b="b"/>
              <a:pathLst>
                <a:path w="356" h="276" extrusionOk="0">
                  <a:moveTo>
                    <a:pt x="167" y="0"/>
                  </a:moveTo>
                  <a:lnTo>
                    <a:pt x="167" y="0"/>
                  </a:lnTo>
                  <a:cubicBezTo>
                    <a:pt x="108" y="95"/>
                    <a:pt x="60" y="179"/>
                    <a:pt x="0" y="274"/>
                  </a:cubicBezTo>
                  <a:cubicBezTo>
                    <a:pt x="19" y="275"/>
                    <a:pt x="38" y="275"/>
                    <a:pt x="55" y="275"/>
                  </a:cubicBezTo>
                  <a:cubicBezTo>
                    <a:pt x="286" y="275"/>
                    <a:pt x="355" y="20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1"/>
            <p:cNvSpPr/>
            <p:nvPr/>
          </p:nvSpPr>
          <p:spPr>
            <a:xfrm>
              <a:off x="5985250" y="2042550"/>
              <a:ext cx="8675" cy="6300"/>
            </a:xfrm>
            <a:custGeom>
              <a:avLst/>
              <a:gdLst/>
              <a:ahLst/>
              <a:cxnLst/>
              <a:rect l="l" t="t" r="r" b="b"/>
              <a:pathLst>
                <a:path w="347" h="252" extrusionOk="0">
                  <a:moveTo>
                    <a:pt x="251" y="0"/>
                  </a:moveTo>
                  <a:lnTo>
                    <a:pt x="251" y="0"/>
                  </a:lnTo>
                  <a:cubicBezTo>
                    <a:pt x="191" y="48"/>
                    <a:pt x="132" y="95"/>
                    <a:pt x="1" y="203"/>
                  </a:cubicBezTo>
                  <a:cubicBezTo>
                    <a:pt x="102" y="235"/>
                    <a:pt x="177" y="251"/>
                    <a:pt x="228" y="251"/>
                  </a:cubicBezTo>
                  <a:cubicBezTo>
                    <a:pt x="347" y="251"/>
                    <a:pt x="342" y="166"/>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1"/>
            <p:cNvSpPr/>
            <p:nvPr/>
          </p:nvSpPr>
          <p:spPr>
            <a:xfrm>
              <a:off x="4728550" y="1898475"/>
              <a:ext cx="6575" cy="5675"/>
            </a:xfrm>
            <a:custGeom>
              <a:avLst/>
              <a:gdLst/>
              <a:ahLst/>
              <a:cxnLst/>
              <a:rect l="l" t="t" r="r" b="b"/>
              <a:pathLst>
                <a:path w="263" h="227" extrusionOk="0">
                  <a:moveTo>
                    <a:pt x="60" y="1"/>
                  </a:moveTo>
                  <a:cubicBezTo>
                    <a:pt x="36" y="36"/>
                    <a:pt x="25" y="72"/>
                    <a:pt x="1" y="108"/>
                  </a:cubicBezTo>
                  <a:cubicBezTo>
                    <a:pt x="72" y="143"/>
                    <a:pt x="120" y="191"/>
                    <a:pt x="179" y="227"/>
                  </a:cubicBezTo>
                  <a:cubicBezTo>
                    <a:pt x="203" y="179"/>
                    <a:pt x="227" y="132"/>
                    <a:pt x="263" y="72"/>
                  </a:cubicBezTo>
                  <a:cubicBezTo>
                    <a:pt x="191" y="48"/>
                    <a:pt x="120" y="24"/>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1"/>
            <p:cNvSpPr/>
            <p:nvPr/>
          </p:nvSpPr>
          <p:spPr>
            <a:xfrm>
              <a:off x="6004000" y="1716900"/>
              <a:ext cx="7125" cy="5700"/>
            </a:xfrm>
            <a:custGeom>
              <a:avLst/>
              <a:gdLst/>
              <a:ahLst/>
              <a:cxnLst/>
              <a:rect l="l" t="t" r="r" b="b"/>
              <a:pathLst>
                <a:path w="285" h="228" extrusionOk="0">
                  <a:moveTo>
                    <a:pt x="191" y="1"/>
                  </a:moveTo>
                  <a:cubicBezTo>
                    <a:pt x="132" y="60"/>
                    <a:pt x="84" y="120"/>
                    <a:pt x="1" y="215"/>
                  </a:cubicBezTo>
                  <a:cubicBezTo>
                    <a:pt x="52" y="223"/>
                    <a:pt x="96" y="227"/>
                    <a:pt x="131" y="227"/>
                  </a:cubicBezTo>
                  <a:cubicBezTo>
                    <a:pt x="261" y="227"/>
                    <a:pt x="285" y="169"/>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1"/>
            <p:cNvSpPr/>
            <p:nvPr/>
          </p:nvSpPr>
          <p:spPr>
            <a:xfrm>
              <a:off x="5730125" y="1702475"/>
              <a:ext cx="375" cy="1050"/>
            </a:xfrm>
            <a:custGeom>
              <a:avLst/>
              <a:gdLst/>
              <a:ahLst/>
              <a:cxnLst/>
              <a:rect l="l" t="t" r="r" b="b"/>
              <a:pathLst>
                <a:path w="15" h="42" extrusionOk="0">
                  <a:moveTo>
                    <a:pt x="0" y="6"/>
                  </a:moveTo>
                  <a:cubicBezTo>
                    <a:pt x="0" y="6"/>
                    <a:pt x="4" y="16"/>
                    <a:pt x="14" y="42"/>
                  </a:cubicBezTo>
                  <a:cubicBezTo>
                    <a:pt x="7" y="22"/>
                    <a:pt x="1" y="6"/>
                    <a:pt x="0" y="6"/>
                  </a:cubicBezTo>
                  <a:close/>
                  <a:moveTo>
                    <a:pt x="9" y="1"/>
                  </a:moveTo>
                  <a:cubicBezTo>
                    <a:pt x="8" y="1"/>
                    <a:pt x="9" y="12"/>
                    <a:pt x="14" y="42"/>
                  </a:cubicBezTo>
                  <a:cubicBezTo>
                    <a:pt x="14" y="21"/>
                    <a:pt x="10" y="1"/>
                    <a:pt x="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3" name="Picture 62">
            <a:extLst>
              <a:ext uri="{FF2B5EF4-FFF2-40B4-BE49-F238E27FC236}">
                <a16:creationId xmlns:a16="http://schemas.microsoft.com/office/drawing/2014/main" id="{1F38FD03-5BDB-6545-A542-97D5C5FA5B46}"/>
              </a:ext>
            </a:extLst>
          </p:cNvPr>
          <p:cNvPicPr/>
          <p:nvPr/>
        </p:nvPicPr>
        <p:blipFill>
          <a:blip r:embed="rId3">
            <a:extLst>
              <a:ext uri="{28A0092B-C50C-407E-A947-70E740481C1C}">
                <a14:useLocalDpi xmlns:a14="http://schemas.microsoft.com/office/drawing/2010/main" val="0"/>
              </a:ext>
            </a:extLst>
          </a:blip>
          <a:stretch>
            <a:fillRect/>
          </a:stretch>
        </p:blipFill>
        <p:spPr>
          <a:xfrm>
            <a:off x="147505" y="454286"/>
            <a:ext cx="3670645" cy="4596073"/>
          </a:xfrm>
          <a:prstGeom prst="rect">
            <a:avLst/>
          </a:prstGeom>
          <a:ln>
            <a:solidFill>
              <a:schemeClr val="tx1"/>
            </a:solidFill>
          </a:ln>
        </p:spPr>
      </p:pic>
      <p:pic>
        <p:nvPicPr>
          <p:cNvPr id="64" name="Picture 63">
            <a:extLst>
              <a:ext uri="{FF2B5EF4-FFF2-40B4-BE49-F238E27FC236}">
                <a16:creationId xmlns:a16="http://schemas.microsoft.com/office/drawing/2014/main" id="{0BA10235-F654-A645-87FC-70756DE138AD}"/>
              </a:ext>
            </a:extLst>
          </p:cNvPr>
          <p:cNvPicPr/>
          <p:nvPr/>
        </p:nvPicPr>
        <p:blipFill rotWithShape="1">
          <a:blip r:embed="rId4" cstate="print">
            <a:extLst>
              <a:ext uri="{28A0092B-C50C-407E-A947-70E740481C1C}">
                <a14:useLocalDpi xmlns:a14="http://schemas.microsoft.com/office/drawing/2010/main" val="0"/>
              </a:ext>
            </a:extLst>
          </a:blip>
          <a:srcRect l="1189" t="7335" r="3802"/>
          <a:stretch/>
        </p:blipFill>
        <p:spPr bwMode="auto">
          <a:xfrm>
            <a:off x="4714942" y="424358"/>
            <a:ext cx="4260043" cy="4398407"/>
          </a:xfrm>
          <a:prstGeom prst="rect">
            <a:avLst/>
          </a:prstGeom>
          <a:ln>
            <a:solidFill>
              <a:schemeClr val="tx1"/>
            </a:solidFill>
          </a:ln>
          <a:extLst>
            <a:ext uri="{53640926-AAD7-44D8-BBD7-CCE9431645EC}">
              <a14:shadowObscured xmlns:a14="http://schemas.microsoft.com/office/drawing/2010/main"/>
            </a:ext>
          </a:extLst>
        </p:spPr>
      </p:pic>
      <p:sp>
        <p:nvSpPr>
          <p:cNvPr id="4" name="Rectangle 3">
            <a:extLst>
              <a:ext uri="{FF2B5EF4-FFF2-40B4-BE49-F238E27FC236}">
                <a16:creationId xmlns:a16="http://schemas.microsoft.com/office/drawing/2014/main" id="{2B3E8FA8-D6C1-5044-B53A-2EDB1AF0720B}"/>
              </a:ext>
            </a:extLst>
          </p:cNvPr>
          <p:cNvSpPr/>
          <p:nvPr/>
        </p:nvSpPr>
        <p:spPr>
          <a:xfrm>
            <a:off x="581335" y="103989"/>
            <a:ext cx="4572000" cy="307777"/>
          </a:xfrm>
          <a:prstGeom prst="rect">
            <a:avLst/>
          </a:prstGeom>
        </p:spPr>
        <p:txBody>
          <a:bodyPr>
            <a:spAutoFit/>
          </a:bodyPr>
          <a:lstStyle/>
          <a:p>
            <a:r>
              <a:rPr lang="en-US" dirty="0">
                <a:solidFill>
                  <a:schemeClr val="accent2">
                    <a:lumMod val="50000"/>
                  </a:schemeClr>
                </a:solidFill>
              </a:rPr>
              <a:t>I.FLOWCHART OF THE PROJECT</a:t>
            </a:r>
          </a:p>
        </p:txBody>
      </p:sp>
      <p:sp>
        <p:nvSpPr>
          <p:cNvPr id="5" name="Rectangle 4">
            <a:extLst>
              <a:ext uri="{FF2B5EF4-FFF2-40B4-BE49-F238E27FC236}">
                <a16:creationId xmlns:a16="http://schemas.microsoft.com/office/drawing/2014/main" id="{00BC6BD5-39DA-7B45-B0A9-81CF6ADAE213}"/>
              </a:ext>
            </a:extLst>
          </p:cNvPr>
          <p:cNvSpPr/>
          <p:nvPr/>
        </p:nvSpPr>
        <p:spPr>
          <a:xfrm>
            <a:off x="4939570" y="70230"/>
            <a:ext cx="4572000" cy="307777"/>
          </a:xfrm>
          <a:prstGeom prst="rect">
            <a:avLst/>
          </a:prstGeom>
        </p:spPr>
        <p:txBody>
          <a:bodyPr>
            <a:spAutoFit/>
          </a:bodyPr>
          <a:lstStyle/>
          <a:p>
            <a:r>
              <a:rPr lang="en-US" dirty="0">
                <a:solidFill>
                  <a:schemeClr val="accent2">
                    <a:lumMod val="50000"/>
                  </a:schemeClr>
                </a:solidFill>
              </a:rPr>
              <a:t>II.FLOWCHART OF THE RESEARCH ACITIVITY</a:t>
            </a:r>
          </a:p>
        </p:txBody>
      </p:sp>
    </p:spTree>
    <p:extLst>
      <p:ext uri="{BB962C8B-B14F-4D97-AF65-F5344CB8AC3E}">
        <p14:creationId xmlns:p14="http://schemas.microsoft.com/office/powerpoint/2010/main" val="2490216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6" name="Google Shape;426;p51"/>
          <p:cNvGrpSpPr/>
          <p:nvPr/>
        </p:nvGrpSpPr>
        <p:grpSpPr>
          <a:xfrm>
            <a:off x="-549102" y="-340680"/>
            <a:ext cx="4530511" cy="1196373"/>
            <a:chOff x="3766225" y="1584000"/>
            <a:chExt cx="2395575" cy="632600"/>
          </a:xfrm>
        </p:grpSpPr>
        <p:sp>
          <p:nvSpPr>
            <p:cNvPr id="427" name="Google Shape;427;p51"/>
            <p:cNvSpPr/>
            <p:nvPr/>
          </p:nvSpPr>
          <p:spPr>
            <a:xfrm>
              <a:off x="5966800" y="1743200"/>
              <a:ext cx="40225" cy="36650"/>
            </a:xfrm>
            <a:custGeom>
              <a:avLst/>
              <a:gdLst/>
              <a:ahLst/>
              <a:cxnLst/>
              <a:rect l="l" t="t" r="r" b="b"/>
              <a:pathLst>
                <a:path w="1609" h="1466" extrusionOk="0">
                  <a:moveTo>
                    <a:pt x="798" y="1"/>
                  </a:moveTo>
                  <a:cubicBezTo>
                    <a:pt x="429" y="60"/>
                    <a:pt x="155" y="203"/>
                    <a:pt x="84" y="536"/>
                  </a:cubicBezTo>
                  <a:cubicBezTo>
                    <a:pt x="1" y="917"/>
                    <a:pt x="120" y="1227"/>
                    <a:pt x="453" y="1465"/>
                  </a:cubicBezTo>
                  <a:lnTo>
                    <a:pt x="1227" y="1465"/>
                  </a:lnTo>
                  <a:cubicBezTo>
                    <a:pt x="1358" y="1251"/>
                    <a:pt x="1489" y="1036"/>
                    <a:pt x="1608" y="846"/>
                  </a:cubicBezTo>
                  <a:cubicBezTo>
                    <a:pt x="1513" y="620"/>
                    <a:pt x="1441" y="453"/>
                    <a:pt x="1346" y="227"/>
                  </a:cubicBezTo>
                  <a:cubicBezTo>
                    <a:pt x="1132" y="132"/>
                    <a:pt x="941" y="60"/>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1"/>
            <p:cNvSpPr/>
            <p:nvPr/>
          </p:nvSpPr>
          <p:spPr>
            <a:xfrm>
              <a:off x="4427925" y="1775300"/>
              <a:ext cx="35150" cy="35800"/>
            </a:xfrm>
            <a:custGeom>
              <a:avLst/>
              <a:gdLst/>
              <a:ahLst/>
              <a:cxnLst/>
              <a:rect l="l" t="t" r="r" b="b"/>
              <a:pathLst>
                <a:path w="1406" h="1432" extrusionOk="0">
                  <a:moveTo>
                    <a:pt x="714" y="0"/>
                  </a:moveTo>
                  <a:cubicBezTo>
                    <a:pt x="564" y="0"/>
                    <a:pt x="410" y="64"/>
                    <a:pt x="239" y="193"/>
                  </a:cubicBezTo>
                  <a:cubicBezTo>
                    <a:pt x="167" y="372"/>
                    <a:pt x="84" y="598"/>
                    <a:pt x="0" y="800"/>
                  </a:cubicBezTo>
                  <a:cubicBezTo>
                    <a:pt x="286" y="1241"/>
                    <a:pt x="286" y="1241"/>
                    <a:pt x="739" y="1431"/>
                  </a:cubicBezTo>
                  <a:cubicBezTo>
                    <a:pt x="1036" y="1384"/>
                    <a:pt x="1262" y="1217"/>
                    <a:pt x="1346" y="931"/>
                  </a:cubicBezTo>
                  <a:cubicBezTo>
                    <a:pt x="1393" y="764"/>
                    <a:pt x="1405" y="562"/>
                    <a:pt x="1346" y="407"/>
                  </a:cubicBezTo>
                  <a:cubicBezTo>
                    <a:pt x="1298" y="264"/>
                    <a:pt x="1143" y="157"/>
                    <a:pt x="1012" y="86"/>
                  </a:cubicBezTo>
                  <a:cubicBezTo>
                    <a:pt x="912" y="29"/>
                    <a:pt x="814"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1"/>
            <p:cNvSpPr/>
            <p:nvPr/>
          </p:nvSpPr>
          <p:spPr>
            <a:xfrm>
              <a:off x="5305700" y="1773275"/>
              <a:ext cx="26525" cy="28300"/>
            </a:xfrm>
            <a:custGeom>
              <a:avLst/>
              <a:gdLst/>
              <a:ahLst/>
              <a:cxnLst/>
              <a:rect l="l" t="t" r="r" b="b"/>
              <a:pathLst>
                <a:path w="1061" h="1132" extrusionOk="0">
                  <a:moveTo>
                    <a:pt x="715" y="0"/>
                  </a:moveTo>
                  <a:cubicBezTo>
                    <a:pt x="537" y="60"/>
                    <a:pt x="299" y="143"/>
                    <a:pt x="84" y="214"/>
                  </a:cubicBezTo>
                  <a:cubicBezTo>
                    <a:pt x="1" y="869"/>
                    <a:pt x="13" y="881"/>
                    <a:pt x="572" y="1131"/>
                  </a:cubicBezTo>
                  <a:cubicBezTo>
                    <a:pt x="846" y="1060"/>
                    <a:pt x="1013" y="893"/>
                    <a:pt x="1037" y="607"/>
                  </a:cubicBezTo>
                  <a:cubicBezTo>
                    <a:pt x="1061" y="369"/>
                    <a:pt x="1061" y="131"/>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1"/>
            <p:cNvSpPr/>
            <p:nvPr/>
          </p:nvSpPr>
          <p:spPr>
            <a:xfrm>
              <a:off x="4216875" y="1735450"/>
              <a:ext cx="25925" cy="26825"/>
            </a:xfrm>
            <a:custGeom>
              <a:avLst/>
              <a:gdLst/>
              <a:ahLst/>
              <a:cxnLst/>
              <a:rect l="l" t="t" r="r" b="b"/>
              <a:pathLst>
                <a:path w="1037" h="1073" extrusionOk="0">
                  <a:moveTo>
                    <a:pt x="477" y="1"/>
                  </a:moveTo>
                  <a:cubicBezTo>
                    <a:pt x="370" y="49"/>
                    <a:pt x="239" y="132"/>
                    <a:pt x="120" y="191"/>
                  </a:cubicBezTo>
                  <a:cubicBezTo>
                    <a:pt x="1" y="656"/>
                    <a:pt x="179" y="918"/>
                    <a:pt x="620" y="1073"/>
                  </a:cubicBezTo>
                  <a:cubicBezTo>
                    <a:pt x="763" y="942"/>
                    <a:pt x="906" y="811"/>
                    <a:pt x="1037" y="680"/>
                  </a:cubicBezTo>
                  <a:cubicBezTo>
                    <a:pt x="977" y="275"/>
                    <a:pt x="822" y="72"/>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1"/>
            <p:cNvSpPr/>
            <p:nvPr/>
          </p:nvSpPr>
          <p:spPr>
            <a:xfrm>
              <a:off x="4169550" y="1808675"/>
              <a:ext cx="25325" cy="24750"/>
            </a:xfrm>
            <a:custGeom>
              <a:avLst/>
              <a:gdLst/>
              <a:ahLst/>
              <a:cxnLst/>
              <a:rect l="l" t="t" r="r" b="b"/>
              <a:pathLst>
                <a:path w="1013" h="990" extrusionOk="0">
                  <a:moveTo>
                    <a:pt x="501" y="1"/>
                  </a:moveTo>
                  <a:cubicBezTo>
                    <a:pt x="239" y="120"/>
                    <a:pt x="1" y="275"/>
                    <a:pt x="25" y="691"/>
                  </a:cubicBezTo>
                  <a:cubicBezTo>
                    <a:pt x="191" y="787"/>
                    <a:pt x="370" y="882"/>
                    <a:pt x="572" y="989"/>
                  </a:cubicBezTo>
                  <a:cubicBezTo>
                    <a:pt x="739" y="834"/>
                    <a:pt x="882" y="691"/>
                    <a:pt x="1013" y="561"/>
                  </a:cubicBezTo>
                  <a:cubicBezTo>
                    <a:pt x="929" y="203"/>
                    <a:pt x="810" y="25"/>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1"/>
            <p:cNvSpPr/>
            <p:nvPr/>
          </p:nvSpPr>
          <p:spPr>
            <a:xfrm>
              <a:off x="5871850" y="1666550"/>
              <a:ext cx="20875" cy="16650"/>
            </a:xfrm>
            <a:custGeom>
              <a:avLst/>
              <a:gdLst/>
              <a:ahLst/>
              <a:cxnLst/>
              <a:rect l="l" t="t" r="r" b="b"/>
              <a:pathLst>
                <a:path w="835" h="666" extrusionOk="0">
                  <a:moveTo>
                    <a:pt x="452" y="1"/>
                  </a:moveTo>
                  <a:cubicBezTo>
                    <a:pt x="355" y="1"/>
                    <a:pt x="227" y="45"/>
                    <a:pt x="1" y="122"/>
                  </a:cubicBezTo>
                  <a:cubicBezTo>
                    <a:pt x="1" y="288"/>
                    <a:pt x="1" y="407"/>
                    <a:pt x="1" y="527"/>
                  </a:cubicBezTo>
                  <a:cubicBezTo>
                    <a:pt x="195" y="621"/>
                    <a:pt x="287" y="665"/>
                    <a:pt x="385" y="665"/>
                  </a:cubicBezTo>
                  <a:cubicBezTo>
                    <a:pt x="473" y="665"/>
                    <a:pt x="565" y="630"/>
                    <a:pt x="739" y="562"/>
                  </a:cubicBezTo>
                  <a:cubicBezTo>
                    <a:pt x="763" y="515"/>
                    <a:pt x="798" y="455"/>
                    <a:pt x="822" y="384"/>
                  </a:cubicBezTo>
                  <a:cubicBezTo>
                    <a:pt x="834" y="348"/>
                    <a:pt x="822" y="288"/>
                    <a:pt x="822" y="253"/>
                  </a:cubicBezTo>
                  <a:cubicBezTo>
                    <a:pt x="653" y="77"/>
                    <a:pt x="580"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1"/>
            <p:cNvSpPr/>
            <p:nvPr/>
          </p:nvSpPr>
          <p:spPr>
            <a:xfrm>
              <a:off x="4835700" y="1978250"/>
              <a:ext cx="18500" cy="20550"/>
            </a:xfrm>
            <a:custGeom>
              <a:avLst/>
              <a:gdLst/>
              <a:ahLst/>
              <a:cxnLst/>
              <a:rect l="l" t="t" r="r" b="b"/>
              <a:pathLst>
                <a:path w="740" h="822" extrusionOk="0">
                  <a:moveTo>
                    <a:pt x="191" y="0"/>
                  </a:moveTo>
                  <a:cubicBezTo>
                    <a:pt x="120" y="155"/>
                    <a:pt x="72" y="274"/>
                    <a:pt x="1" y="429"/>
                  </a:cubicBezTo>
                  <a:cubicBezTo>
                    <a:pt x="132" y="560"/>
                    <a:pt x="251" y="691"/>
                    <a:pt x="382" y="822"/>
                  </a:cubicBezTo>
                  <a:cubicBezTo>
                    <a:pt x="525" y="751"/>
                    <a:pt x="644" y="691"/>
                    <a:pt x="739" y="631"/>
                  </a:cubicBezTo>
                  <a:cubicBezTo>
                    <a:pt x="715" y="191"/>
                    <a:pt x="715" y="131"/>
                    <a:pt x="572" y="48"/>
                  </a:cubicBezTo>
                  <a:cubicBezTo>
                    <a:pt x="465" y="0"/>
                    <a:pt x="322" y="12"/>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1"/>
            <p:cNvSpPr/>
            <p:nvPr/>
          </p:nvSpPr>
          <p:spPr>
            <a:xfrm>
              <a:off x="4236525" y="1841125"/>
              <a:ext cx="18175" cy="18700"/>
            </a:xfrm>
            <a:custGeom>
              <a:avLst/>
              <a:gdLst/>
              <a:ahLst/>
              <a:cxnLst/>
              <a:rect l="l" t="t" r="r" b="b"/>
              <a:pathLst>
                <a:path w="727" h="748" extrusionOk="0">
                  <a:moveTo>
                    <a:pt x="453" y="1"/>
                  </a:moveTo>
                  <a:cubicBezTo>
                    <a:pt x="298" y="84"/>
                    <a:pt x="144" y="167"/>
                    <a:pt x="1" y="251"/>
                  </a:cubicBezTo>
                  <a:cubicBezTo>
                    <a:pt x="13" y="417"/>
                    <a:pt x="24" y="525"/>
                    <a:pt x="36" y="632"/>
                  </a:cubicBezTo>
                  <a:cubicBezTo>
                    <a:pt x="202" y="706"/>
                    <a:pt x="321" y="747"/>
                    <a:pt x="411" y="747"/>
                  </a:cubicBezTo>
                  <a:cubicBezTo>
                    <a:pt x="582" y="747"/>
                    <a:pt x="649" y="601"/>
                    <a:pt x="727" y="251"/>
                  </a:cubicBezTo>
                  <a:cubicBezTo>
                    <a:pt x="656" y="179"/>
                    <a:pt x="572" y="108"/>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1"/>
            <p:cNvSpPr/>
            <p:nvPr/>
          </p:nvSpPr>
          <p:spPr>
            <a:xfrm>
              <a:off x="4246650" y="1622250"/>
              <a:ext cx="19975" cy="17875"/>
            </a:xfrm>
            <a:custGeom>
              <a:avLst/>
              <a:gdLst/>
              <a:ahLst/>
              <a:cxnLst/>
              <a:rect l="l" t="t" r="r" b="b"/>
              <a:pathLst>
                <a:path w="799" h="715" extrusionOk="0">
                  <a:moveTo>
                    <a:pt x="465" y="1"/>
                  </a:moveTo>
                  <a:cubicBezTo>
                    <a:pt x="251" y="108"/>
                    <a:pt x="60" y="179"/>
                    <a:pt x="0" y="477"/>
                  </a:cubicBezTo>
                  <a:cubicBezTo>
                    <a:pt x="72" y="548"/>
                    <a:pt x="155" y="632"/>
                    <a:pt x="239" y="715"/>
                  </a:cubicBezTo>
                  <a:cubicBezTo>
                    <a:pt x="584" y="679"/>
                    <a:pt x="739" y="489"/>
                    <a:pt x="798" y="155"/>
                  </a:cubicBezTo>
                  <a:cubicBezTo>
                    <a:pt x="679" y="96"/>
                    <a:pt x="560" y="48"/>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1"/>
            <p:cNvSpPr/>
            <p:nvPr/>
          </p:nvSpPr>
          <p:spPr>
            <a:xfrm>
              <a:off x="5746825" y="1718775"/>
              <a:ext cx="20275" cy="17225"/>
            </a:xfrm>
            <a:custGeom>
              <a:avLst/>
              <a:gdLst/>
              <a:ahLst/>
              <a:cxnLst/>
              <a:rect l="l" t="t" r="r" b="b"/>
              <a:pathLst>
                <a:path w="811" h="689" extrusionOk="0">
                  <a:moveTo>
                    <a:pt x="401" y="0"/>
                  </a:moveTo>
                  <a:cubicBezTo>
                    <a:pt x="361" y="0"/>
                    <a:pt x="317" y="12"/>
                    <a:pt x="263" y="33"/>
                  </a:cubicBezTo>
                  <a:cubicBezTo>
                    <a:pt x="144" y="69"/>
                    <a:pt x="72" y="200"/>
                    <a:pt x="1" y="271"/>
                  </a:cubicBezTo>
                  <a:cubicBezTo>
                    <a:pt x="35" y="546"/>
                    <a:pt x="136" y="688"/>
                    <a:pt x="408" y="688"/>
                  </a:cubicBezTo>
                  <a:cubicBezTo>
                    <a:pt x="419" y="688"/>
                    <a:pt x="430" y="688"/>
                    <a:pt x="442" y="688"/>
                  </a:cubicBezTo>
                  <a:cubicBezTo>
                    <a:pt x="537" y="604"/>
                    <a:pt x="656" y="509"/>
                    <a:pt x="811" y="390"/>
                  </a:cubicBezTo>
                  <a:cubicBezTo>
                    <a:pt x="606" y="105"/>
                    <a:pt x="521" y="0"/>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1"/>
            <p:cNvSpPr/>
            <p:nvPr/>
          </p:nvSpPr>
          <p:spPr>
            <a:xfrm>
              <a:off x="5182175" y="2166950"/>
              <a:ext cx="18200" cy="19700"/>
            </a:xfrm>
            <a:custGeom>
              <a:avLst/>
              <a:gdLst/>
              <a:ahLst/>
              <a:cxnLst/>
              <a:rect l="l" t="t" r="r" b="b"/>
              <a:pathLst>
                <a:path w="728" h="788" extrusionOk="0">
                  <a:moveTo>
                    <a:pt x="453" y="1"/>
                  </a:moveTo>
                  <a:cubicBezTo>
                    <a:pt x="13" y="227"/>
                    <a:pt x="1" y="251"/>
                    <a:pt x="251" y="787"/>
                  </a:cubicBezTo>
                  <a:cubicBezTo>
                    <a:pt x="264" y="787"/>
                    <a:pt x="277" y="788"/>
                    <a:pt x="289" y="788"/>
                  </a:cubicBezTo>
                  <a:cubicBezTo>
                    <a:pt x="526" y="788"/>
                    <a:pt x="646" y="681"/>
                    <a:pt x="679" y="489"/>
                  </a:cubicBezTo>
                  <a:cubicBezTo>
                    <a:pt x="727" y="275"/>
                    <a:pt x="703" y="7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1"/>
            <p:cNvSpPr/>
            <p:nvPr/>
          </p:nvSpPr>
          <p:spPr>
            <a:xfrm>
              <a:off x="3869825" y="1598225"/>
              <a:ext cx="20550" cy="18100"/>
            </a:xfrm>
            <a:custGeom>
              <a:avLst/>
              <a:gdLst/>
              <a:ahLst/>
              <a:cxnLst/>
              <a:rect l="l" t="t" r="r" b="b"/>
              <a:pathLst>
                <a:path w="822" h="724" extrusionOk="0">
                  <a:moveTo>
                    <a:pt x="478" y="0"/>
                  </a:moveTo>
                  <a:cubicBezTo>
                    <a:pt x="366" y="0"/>
                    <a:pt x="260" y="107"/>
                    <a:pt x="0" y="366"/>
                  </a:cubicBezTo>
                  <a:cubicBezTo>
                    <a:pt x="107" y="497"/>
                    <a:pt x="203" y="604"/>
                    <a:pt x="286" y="723"/>
                  </a:cubicBezTo>
                  <a:cubicBezTo>
                    <a:pt x="607" y="616"/>
                    <a:pt x="822" y="485"/>
                    <a:pt x="774" y="140"/>
                  </a:cubicBezTo>
                  <a:cubicBezTo>
                    <a:pt x="637" y="52"/>
                    <a:pt x="556"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1"/>
            <p:cNvSpPr/>
            <p:nvPr/>
          </p:nvSpPr>
          <p:spPr>
            <a:xfrm>
              <a:off x="5986150" y="1747575"/>
              <a:ext cx="22350" cy="18475"/>
            </a:xfrm>
            <a:custGeom>
              <a:avLst/>
              <a:gdLst/>
              <a:ahLst/>
              <a:cxnLst/>
              <a:rect l="l" t="t" r="r" b="b"/>
              <a:pathLst>
                <a:path w="894" h="739" extrusionOk="0">
                  <a:moveTo>
                    <a:pt x="584" y="0"/>
                  </a:moveTo>
                  <a:cubicBezTo>
                    <a:pt x="24" y="310"/>
                    <a:pt x="1" y="453"/>
                    <a:pt x="441" y="738"/>
                  </a:cubicBezTo>
                  <a:cubicBezTo>
                    <a:pt x="822" y="560"/>
                    <a:pt x="894" y="464"/>
                    <a:pt x="834" y="191"/>
                  </a:cubicBezTo>
                  <a:cubicBezTo>
                    <a:pt x="775" y="143"/>
                    <a:pt x="691" y="83"/>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1"/>
            <p:cNvSpPr/>
            <p:nvPr/>
          </p:nvSpPr>
          <p:spPr>
            <a:xfrm>
              <a:off x="6016525" y="1730600"/>
              <a:ext cx="18475" cy="16700"/>
            </a:xfrm>
            <a:custGeom>
              <a:avLst/>
              <a:gdLst/>
              <a:ahLst/>
              <a:cxnLst/>
              <a:rect l="l" t="t" r="r" b="b"/>
              <a:pathLst>
                <a:path w="739" h="668" extrusionOk="0">
                  <a:moveTo>
                    <a:pt x="405" y="0"/>
                  </a:moveTo>
                  <a:cubicBezTo>
                    <a:pt x="167" y="179"/>
                    <a:pt x="0" y="346"/>
                    <a:pt x="238" y="667"/>
                  </a:cubicBezTo>
                  <a:cubicBezTo>
                    <a:pt x="667" y="643"/>
                    <a:pt x="667" y="643"/>
                    <a:pt x="738" y="179"/>
                  </a:cubicBezTo>
                  <a:cubicBezTo>
                    <a:pt x="643" y="131"/>
                    <a:pt x="524" y="72"/>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1"/>
            <p:cNvSpPr/>
            <p:nvPr/>
          </p:nvSpPr>
          <p:spPr>
            <a:xfrm>
              <a:off x="3766225" y="1584000"/>
              <a:ext cx="17300" cy="16575"/>
            </a:xfrm>
            <a:custGeom>
              <a:avLst/>
              <a:gdLst/>
              <a:ahLst/>
              <a:cxnLst/>
              <a:rect l="l" t="t" r="r" b="b"/>
              <a:pathLst>
                <a:path w="692" h="663" extrusionOk="0">
                  <a:moveTo>
                    <a:pt x="377" y="1"/>
                  </a:moveTo>
                  <a:cubicBezTo>
                    <a:pt x="334" y="1"/>
                    <a:pt x="292" y="7"/>
                    <a:pt x="263" y="30"/>
                  </a:cubicBezTo>
                  <a:cubicBezTo>
                    <a:pt x="156" y="114"/>
                    <a:pt x="96" y="233"/>
                    <a:pt x="1" y="352"/>
                  </a:cubicBezTo>
                  <a:cubicBezTo>
                    <a:pt x="119" y="546"/>
                    <a:pt x="226" y="663"/>
                    <a:pt x="362" y="663"/>
                  </a:cubicBezTo>
                  <a:cubicBezTo>
                    <a:pt x="418" y="663"/>
                    <a:pt x="479" y="643"/>
                    <a:pt x="548" y="602"/>
                  </a:cubicBezTo>
                  <a:cubicBezTo>
                    <a:pt x="668" y="400"/>
                    <a:pt x="691" y="209"/>
                    <a:pt x="501" y="7"/>
                  </a:cubicBezTo>
                  <a:cubicBezTo>
                    <a:pt x="465" y="7"/>
                    <a:pt x="420"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1"/>
            <p:cNvSpPr/>
            <p:nvPr/>
          </p:nvSpPr>
          <p:spPr>
            <a:xfrm>
              <a:off x="5419725" y="1807175"/>
              <a:ext cx="17575" cy="15225"/>
            </a:xfrm>
            <a:custGeom>
              <a:avLst/>
              <a:gdLst/>
              <a:ahLst/>
              <a:cxnLst/>
              <a:rect l="l" t="t" r="r" b="b"/>
              <a:pathLst>
                <a:path w="703" h="609" extrusionOk="0">
                  <a:moveTo>
                    <a:pt x="305" y="0"/>
                  </a:moveTo>
                  <a:cubicBezTo>
                    <a:pt x="273" y="0"/>
                    <a:pt x="243" y="4"/>
                    <a:pt x="214" y="13"/>
                  </a:cubicBezTo>
                  <a:cubicBezTo>
                    <a:pt x="119" y="37"/>
                    <a:pt x="71" y="168"/>
                    <a:pt x="0" y="263"/>
                  </a:cubicBezTo>
                  <a:cubicBezTo>
                    <a:pt x="83" y="382"/>
                    <a:pt x="143" y="466"/>
                    <a:pt x="238" y="609"/>
                  </a:cubicBezTo>
                  <a:cubicBezTo>
                    <a:pt x="548" y="501"/>
                    <a:pt x="702" y="370"/>
                    <a:pt x="572" y="37"/>
                  </a:cubicBezTo>
                  <a:cubicBezTo>
                    <a:pt x="493" y="28"/>
                    <a:pt x="394"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1"/>
            <p:cNvSpPr/>
            <p:nvPr/>
          </p:nvSpPr>
          <p:spPr>
            <a:xfrm>
              <a:off x="5212250" y="2187375"/>
              <a:ext cx="17575" cy="15925"/>
            </a:xfrm>
            <a:custGeom>
              <a:avLst/>
              <a:gdLst/>
              <a:ahLst/>
              <a:cxnLst/>
              <a:rect l="l" t="t" r="r" b="b"/>
              <a:pathLst>
                <a:path w="703" h="637" extrusionOk="0">
                  <a:moveTo>
                    <a:pt x="402" y="1"/>
                  </a:moveTo>
                  <a:cubicBezTo>
                    <a:pt x="300" y="1"/>
                    <a:pt x="207" y="56"/>
                    <a:pt x="119" y="136"/>
                  </a:cubicBezTo>
                  <a:cubicBezTo>
                    <a:pt x="60" y="184"/>
                    <a:pt x="48" y="291"/>
                    <a:pt x="0" y="410"/>
                  </a:cubicBezTo>
                  <a:cubicBezTo>
                    <a:pt x="167" y="482"/>
                    <a:pt x="298" y="541"/>
                    <a:pt x="500" y="637"/>
                  </a:cubicBezTo>
                  <a:cubicBezTo>
                    <a:pt x="596" y="410"/>
                    <a:pt x="655" y="267"/>
                    <a:pt x="703" y="160"/>
                  </a:cubicBezTo>
                  <a:cubicBezTo>
                    <a:pt x="595" y="47"/>
                    <a:pt x="495" y="1"/>
                    <a:pt x="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1"/>
            <p:cNvSpPr/>
            <p:nvPr/>
          </p:nvSpPr>
          <p:spPr>
            <a:xfrm>
              <a:off x="5509600" y="2047075"/>
              <a:ext cx="17300" cy="14225"/>
            </a:xfrm>
            <a:custGeom>
              <a:avLst/>
              <a:gdLst/>
              <a:ahLst/>
              <a:cxnLst/>
              <a:rect l="l" t="t" r="r" b="b"/>
              <a:pathLst>
                <a:path w="692" h="569" extrusionOk="0">
                  <a:moveTo>
                    <a:pt x="376" y="1"/>
                  </a:moveTo>
                  <a:cubicBezTo>
                    <a:pt x="283" y="1"/>
                    <a:pt x="194" y="42"/>
                    <a:pt x="108" y="117"/>
                  </a:cubicBezTo>
                  <a:cubicBezTo>
                    <a:pt x="60" y="153"/>
                    <a:pt x="36" y="224"/>
                    <a:pt x="1" y="284"/>
                  </a:cubicBezTo>
                  <a:cubicBezTo>
                    <a:pt x="73" y="463"/>
                    <a:pt x="171" y="568"/>
                    <a:pt x="343" y="568"/>
                  </a:cubicBezTo>
                  <a:cubicBezTo>
                    <a:pt x="399" y="568"/>
                    <a:pt x="463" y="557"/>
                    <a:pt x="536" y="534"/>
                  </a:cubicBezTo>
                  <a:cubicBezTo>
                    <a:pt x="584" y="426"/>
                    <a:pt x="632" y="284"/>
                    <a:pt x="691" y="153"/>
                  </a:cubicBezTo>
                  <a:cubicBezTo>
                    <a:pt x="581" y="48"/>
                    <a:pt x="476" y="1"/>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1"/>
            <p:cNvSpPr/>
            <p:nvPr/>
          </p:nvSpPr>
          <p:spPr>
            <a:xfrm>
              <a:off x="5460200" y="1741425"/>
              <a:ext cx="19075" cy="17275"/>
            </a:xfrm>
            <a:custGeom>
              <a:avLst/>
              <a:gdLst/>
              <a:ahLst/>
              <a:cxnLst/>
              <a:rect l="l" t="t" r="r" b="b"/>
              <a:pathLst>
                <a:path w="763" h="691" extrusionOk="0">
                  <a:moveTo>
                    <a:pt x="262" y="0"/>
                  </a:moveTo>
                  <a:lnTo>
                    <a:pt x="0" y="441"/>
                  </a:lnTo>
                  <a:cubicBezTo>
                    <a:pt x="143" y="536"/>
                    <a:pt x="250" y="607"/>
                    <a:pt x="381" y="691"/>
                  </a:cubicBezTo>
                  <a:cubicBezTo>
                    <a:pt x="488" y="560"/>
                    <a:pt x="584" y="441"/>
                    <a:pt x="762" y="238"/>
                  </a:cubicBezTo>
                  <a:cubicBezTo>
                    <a:pt x="548" y="131"/>
                    <a:pt x="417" y="72"/>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1"/>
            <p:cNvSpPr/>
            <p:nvPr/>
          </p:nvSpPr>
          <p:spPr>
            <a:xfrm>
              <a:off x="4683600" y="1608550"/>
              <a:ext cx="16400" cy="14450"/>
            </a:xfrm>
            <a:custGeom>
              <a:avLst/>
              <a:gdLst/>
              <a:ahLst/>
              <a:cxnLst/>
              <a:rect l="l" t="t" r="r" b="b"/>
              <a:pathLst>
                <a:path w="656" h="578" extrusionOk="0">
                  <a:moveTo>
                    <a:pt x="310" y="1"/>
                  </a:moveTo>
                  <a:cubicBezTo>
                    <a:pt x="215" y="96"/>
                    <a:pt x="120" y="180"/>
                    <a:pt x="1" y="299"/>
                  </a:cubicBezTo>
                  <a:cubicBezTo>
                    <a:pt x="103" y="503"/>
                    <a:pt x="218" y="577"/>
                    <a:pt x="352" y="577"/>
                  </a:cubicBezTo>
                  <a:cubicBezTo>
                    <a:pt x="438" y="577"/>
                    <a:pt x="530" y="547"/>
                    <a:pt x="632" y="501"/>
                  </a:cubicBezTo>
                  <a:cubicBezTo>
                    <a:pt x="644" y="382"/>
                    <a:pt x="644" y="275"/>
                    <a:pt x="656" y="168"/>
                  </a:cubicBezTo>
                  <a:cubicBezTo>
                    <a:pt x="537" y="108"/>
                    <a:pt x="441" y="6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1"/>
            <p:cNvSpPr/>
            <p:nvPr/>
          </p:nvSpPr>
          <p:spPr>
            <a:xfrm>
              <a:off x="3893925" y="1788750"/>
              <a:ext cx="14600" cy="12525"/>
            </a:xfrm>
            <a:custGeom>
              <a:avLst/>
              <a:gdLst/>
              <a:ahLst/>
              <a:cxnLst/>
              <a:rect l="l" t="t" r="r" b="b"/>
              <a:pathLst>
                <a:path w="584" h="501" extrusionOk="0">
                  <a:moveTo>
                    <a:pt x="465" y="0"/>
                  </a:moveTo>
                  <a:cubicBezTo>
                    <a:pt x="298" y="48"/>
                    <a:pt x="167" y="84"/>
                    <a:pt x="1" y="131"/>
                  </a:cubicBezTo>
                  <a:cubicBezTo>
                    <a:pt x="36" y="274"/>
                    <a:pt x="60" y="381"/>
                    <a:pt x="84" y="500"/>
                  </a:cubicBezTo>
                  <a:lnTo>
                    <a:pt x="584" y="500"/>
                  </a:lnTo>
                  <a:cubicBezTo>
                    <a:pt x="536" y="298"/>
                    <a:pt x="513" y="179"/>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1"/>
            <p:cNvSpPr/>
            <p:nvPr/>
          </p:nvSpPr>
          <p:spPr>
            <a:xfrm>
              <a:off x="5707850" y="1600950"/>
              <a:ext cx="16975" cy="13300"/>
            </a:xfrm>
            <a:custGeom>
              <a:avLst/>
              <a:gdLst/>
              <a:ahLst/>
              <a:cxnLst/>
              <a:rect l="l" t="t" r="r" b="b"/>
              <a:pathLst>
                <a:path w="679" h="532" extrusionOk="0">
                  <a:moveTo>
                    <a:pt x="325" y="0"/>
                  </a:moveTo>
                  <a:cubicBezTo>
                    <a:pt x="192" y="0"/>
                    <a:pt x="82" y="80"/>
                    <a:pt x="0" y="317"/>
                  </a:cubicBezTo>
                  <a:cubicBezTo>
                    <a:pt x="107" y="400"/>
                    <a:pt x="203" y="472"/>
                    <a:pt x="298" y="531"/>
                  </a:cubicBezTo>
                  <a:cubicBezTo>
                    <a:pt x="536" y="412"/>
                    <a:pt x="679" y="293"/>
                    <a:pt x="524" y="43"/>
                  </a:cubicBezTo>
                  <a:cubicBezTo>
                    <a:pt x="453" y="17"/>
                    <a:pt x="387" y="0"/>
                    <a:pt x="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1"/>
            <p:cNvSpPr/>
            <p:nvPr/>
          </p:nvSpPr>
          <p:spPr>
            <a:xfrm>
              <a:off x="4989000" y="1639625"/>
              <a:ext cx="15200" cy="12550"/>
            </a:xfrm>
            <a:custGeom>
              <a:avLst/>
              <a:gdLst/>
              <a:ahLst/>
              <a:cxnLst/>
              <a:rect l="l" t="t" r="r" b="b"/>
              <a:pathLst>
                <a:path w="608" h="502" extrusionOk="0">
                  <a:moveTo>
                    <a:pt x="298" y="1"/>
                  </a:moveTo>
                  <a:cubicBezTo>
                    <a:pt x="179" y="1"/>
                    <a:pt x="79" y="65"/>
                    <a:pt x="1" y="258"/>
                  </a:cubicBezTo>
                  <a:cubicBezTo>
                    <a:pt x="84" y="330"/>
                    <a:pt x="155" y="449"/>
                    <a:pt x="263" y="496"/>
                  </a:cubicBezTo>
                  <a:cubicBezTo>
                    <a:pt x="276" y="500"/>
                    <a:pt x="290" y="502"/>
                    <a:pt x="305" y="502"/>
                  </a:cubicBezTo>
                  <a:cubicBezTo>
                    <a:pt x="384" y="502"/>
                    <a:pt x="488" y="455"/>
                    <a:pt x="608" y="425"/>
                  </a:cubicBezTo>
                  <a:cubicBezTo>
                    <a:pt x="584" y="282"/>
                    <a:pt x="572" y="175"/>
                    <a:pt x="560" y="68"/>
                  </a:cubicBezTo>
                  <a:cubicBezTo>
                    <a:pt x="465" y="29"/>
                    <a:pt x="377"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1"/>
            <p:cNvSpPr/>
            <p:nvPr/>
          </p:nvSpPr>
          <p:spPr>
            <a:xfrm>
              <a:off x="6055800" y="1700525"/>
              <a:ext cx="15800" cy="13850"/>
            </a:xfrm>
            <a:custGeom>
              <a:avLst/>
              <a:gdLst/>
              <a:ahLst/>
              <a:cxnLst/>
              <a:rect l="l" t="t" r="r" b="b"/>
              <a:pathLst>
                <a:path w="632" h="554" extrusionOk="0">
                  <a:moveTo>
                    <a:pt x="453" y="1"/>
                  </a:moveTo>
                  <a:cubicBezTo>
                    <a:pt x="275" y="72"/>
                    <a:pt x="167" y="120"/>
                    <a:pt x="1" y="191"/>
                  </a:cubicBezTo>
                  <a:cubicBezTo>
                    <a:pt x="96" y="370"/>
                    <a:pt x="144" y="465"/>
                    <a:pt x="191" y="549"/>
                  </a:cubicBezTo>
                  <a:cubicBezTo>
                    <a:pt x="225" y="552"/>
                    <a:pt x="257" y="554"/>
                    <a:pt x="288" y="554"/>
                  </a:cubicBezTo>
                  <a:cubicBezTo>
                    <a:pt x="474" y="554"/>
                    <a:pt x="601" y="483"/>
                    <a:pt x="632" y="227"/>
                  </a:cubicBezTo>
                  <a:cubicBezTo>
                    <a:pt x="584" y="168"/>
                    <a:pt x="513" y="84"/>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1"/>
            <p:cNvSpPr/>
            <p:nvPr/>
          </p:nvSpPr>
          <p:spPr>
            <a:xfrm>
              <a:off x="5787325" y="1928250"/>
              <a:ext cx="15200" cy="15800"/>
            </a:xfrm>
            <a:custGeom>
              <a:avLst/>
              <a:gdLst/>
              <a:ahLst/>
              <a:cxnLst/>
              <a:rect l="l" t="t" r="r" b="b"/>
              <a:pathLst>
                <a:path w="608" h="632" extrusionOk="0">
                  <a:moveTo>
                    <a:pt x="238" y="0"/>
                  </a:moveTo>
                  <a:cubicBezTo>
                    <a:pt x="143" y="191"/>
                    <a:pt x="84" y="298"/>
                    <a:pt x="0" y="453"/>
                  </a:cubicBezTo>
                  <a:cubicBezTo>
                    <a:pt x="191" y="512"/>
                    <a:pt x="322" y="572"/>
                    <a:pt x="488" y="631"/>
                  </a:cubicBezTo>
                  <a:cubicBezTo>
                    <a:pt x="536" y="476"/>
                    <a:pt x="572" y="381"/>
                    <a:pt x="607" y="250"/>
                  </a:cubicBezTo>
                  <a:cubicBezTo>
                    <a:pt x="488" y="179"/>
                    <a:pt x="405" y="119"/>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1"/>
            <p:cNvSpPr/>
            <p:nvPr/>
          </p:nvSpPr>
          <p:spPr>
            <a:xfrm>
              <a:off x="5017275" y="1667550"/>
              <a:ext cx="14025" cy="13675"/>
            </a:xfrm>
            <a:custGeom>
              <a:avLst/>
              <a:gdLst/>
              <a:ahLst/>
              <a:cxnLst/>
              <a:rect l="l" t="t" r="r" b="b"/>
              <a:pathLst>
                <a:path w="561" h="547" extrusionOk="0">
                  <a:moveTo>
                    <a:pt x="277" y="1"/>
                  </a:moveTo>
                  <a:cubicBezTo>
                    <a:pt x="209" y="1"/>
                    <a:pt x="138" y="69"/>
                    <a:pt x="1" y="201"/>
                  </a:cubicBezTo>
                  <a:cubicBezTo>
                    <a:pt x="1" y="415"/>
                    <a:pt x="96" y="534"/>
                    <a:pt x="370" y="546"/>
                  </a:cubicBezTo>
                  <a:cubicBezTo>
                    <a:pt x="429" y="451"/>
                    <a:pt x="501" y="344"/>
                    <a:pt x="560" y="248"/>
                  </a:cubicBezTo>
                  <a:cubicBezTo>
                    <a:pt x="418" y="81"/>
                    <a:pt x="350"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1"/>
            <p:cNvSpPr/>
            <p:nvPr/>
          </p:nvSpPr>
          <p:spPr>
            <a:xfrm>
              <a:off x="5501575" y="2120825"/>
              <a:ext cx="13125" cy="14900"/>
            </a:xfrm>
            <a:custGeom>
              <a:avLst/>
              <a:gdLst/>
              <a:ahLst/>
              <a:cxnLst/>
              <a:rect l="l" t="t" r="r" b="b"/>
              <a:pathLst>
                <a:path w="525" h="596" extrusionOk="0">
                  <a:moveTo>
                    <a:pt x="346" y="1"/>
                  </a:moveTo>
                  <a:cubicBezTo>
                    <a:pt x="203" y="36"/>
                    <a:pt x="119" y="60"/>
                    <a:pt x="0" y="96"/>
                  </a:cubicBezTo>
                  <a:cubicBezTo>
                    <a:pt x="36" y="262"/>
                    <a:pt x="60" y="405"/>
                    <a:pt x="107" y="596"/>
                  </a:cubicBezTo>
                  <a:cubicBezTo>
                    <a:pt x="274" y="512"/>
                    <a:pt x="381" y="465"/>
                    <a:pt x="524" y="393"/>
                  </a:cubicBezTo>
                  <a:cubicBezTo>
                    <a:pt x="465" y="262"/>
                    <a:pt x="417" y="155"/>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1"/>
            <p:cNvSpPr/>
            <p:nvPr/>
          </p:nvSpPr>
          <p:spPr>
            <a:xfrm>
              <a:off x="4692825" y="2189000"/>
              <a:ext cx="13725" cy="14300"/>
            </a:xfrm>
            <a:custGeom>
              <a:avLst/>
              <a:gdLst/>
              <a:ahLst/>
              <a:cxnLst/>
              <a:rect l="l" t="t" r="r" b="b"/>
              <a:pathLst>
                <a:path w="549" h="572" extrusionOk="0">
                  <a:moveTo>
                    <a:pt x="394" y="0"/>
                  </a:moveTo>
                  <a:cubicBezTo>
                    <a:pt x="227" y="60"/>
                    <a:pt x="120" y="107"/>
                    <a:pt x="1" y="155"/>
                  </a:cubicBezTo>
                  <a:cubicBezTo>
                    <a:pt x="37" y="405"/>
                    <a:pt x="96" y="560"/>
                    <a:pt x="334" y="572"/>
                  </a:cubicBezTo>
                  <a:cubicBezTo>
                    <a:pt x="394" y="536"/>
                    <a:pt x="453" y="500"/>
                    <a:pt x="549" y="441"/>
                  </a:cubicBezTo>
                  <a:cubicBezTo>
                    <a:pt x="501" y="310"/>
                    <a:pt x="453" y="167"/>
                    <a:pt x="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1"/>
            <p:cNvSpPr/>
            <p:nvPr/>
          </p:nvSpPr>
          <p:spPr>
            <a:xfrm>
              <a:off x="6150600" y="1615700"/>
              <a:ext cx="11200" cy="12025"/>
            </a:xfrm>
            <a:custGeom>
              <a:avLst/>
              <a:gdLst/>
              <a:ahLst/>
              <a:cxnLst/>
              <a:rect l="l" t="t" r="r" b="b"/>
              <a:pathLst>
                <a:path w="448" h="481" extrusionOk="0">
                  <a:moveTo>
                    <a:pt x="31" y="1"/>
                  </a:moveTo>
                  <a:cubicBezTo>
                    <a:pt x="1" y="348"/>
                    <a:pt x="45" y="480"/>
                    <a:pt x="206" y="480"/>
                  </a:cubicBezTo>
                  <a:cubicBezTo>
                    <a:pt x="238" y="480"/>
                    <a:pt x="275" y="475"/>
                    <a:pt x="316" y="465"/>
                  </a:cubicBezTo>
                  <a:cubicBezTo>
                    <a:pt x="447" y="263"/>
                    <a:pt x="447" y="263"/>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p:nvPr/>
          </p:nvSpPr>
          <p:spPr>
            <a:xfrm>
              <a:off x="4625275" y="1904425"/>
              <a:ext cx="15500" cy="14625"/>
            </a:xfrm>
            <a:custGeom>
              <a:avLst/>
              <a:gdLst/>
              <a:ahLst/>
              <a:cxnLst/>
              <a:rect l="l" t="t" r="r" b="b"/>
              <a:pathLst>
                <a:path w="620" h="585" extrusionOk="0">
                  <a:moveTo>
                    <a:pt x="417" y="1"/>
                  </a:moveTo>
                  <a:cubicBezTo>
                    <a:pt x="274" y="120"/>
                    <a:pt x="155" y="203"/>
                    <a:pt x="0" y="322"/>
                  </a:cubicBezTo>
                  <a:cubicBezTo>
                    <a:pt x="107" y="417"/>
                    <a:pt x="179" y="489"/>
                    <a:pt x="274" y="584"/>
                  </a:cubicBezTo>
                  <a:cubicBezTo>
                    <a:pt x="405" y="453"/>
                    <a:pt x="512" y="358"/>
                    <a:pt x="619" y="251"/>
                  </a:cubicBezTo>
                  <a:cubicBezTo>
                    <a:pt x="560" y="167"/>
                    <a:pt x="512" y="120"/>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1"/>
            <p:cNvSpPr/>
            <p:nvPr/>
          </p:nvSpPr>
          <p:spPr>
            <a:xfrm>
              <a:off x="6062950" y="1952950"/>
              <a:ext cx="12525" cy="14600"/>
            </a:xfrm>
            <a:custGeom>
              <a:avLst/>
              <a:gdLst/>
              <a:ahLst/>
              <a:cxnLst/>
              <a:rect l="l" t="t" r="r" b="b"/>
              <a:pathLst>
                <a:path w="501" h="584" extrusionOk="0">
                  <a:moveTo>
                    <a:pt x="405" y="0"/>
                  </a:moveTo>
                  <a:cubicBezTo>
                    <a:pt x="12" y="179"/>
                    <a:pt x="0" y="179"/>
                    <a:pt x="60" y="441"/>
                  </a:cubicBezTo>
                  <a:cubicBezTo>
                    <a:pt x="72" y="489"/>
                    <a:pt x="155" y="524"/>
                    <a:pt x="227" y="584"/>
                  </a:cubicBezTo>
                  <a:cubicBezTo>
                    <a:pt x="322" y="524"/>
                    <a:pt x="405" y="453"/>
                    <a:pt x="500" y="393"/>
                  </a:cubicBezTo>
                  <a:cubicBezTo>
                    <a:pt x="465" y="262"/>
                    <a:pt x="441" y="155"/>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1"/>
            <p:cNvSpPr/>
            <p:nvPr/>
          </p:nvSpPr>
          <p:spPr>
            <a:xfrm>
              <a:off x="5687000" y="1856600"/>
              <a:ext cx="14025" cy="13725"/>
            </a:xfrm>
            <a:custGeom>
              <a:avLst/>
              <a:gdLst/>
              <a:ahLst/>
              <a:cxnLst/>
              <a:rect l="l" t="t" r="r" b="b"/>
              <a:pathLst>
                <a:path w="561" h="549" extrusionOk="0">
                  <a:moveTo>
                    <a:pt x="346" y="1"/>
                  </a:moveTo>
                  <a:cubicBezTo>
                    <a:pt x="215" y="72"/>
                    <a:pt x="108" y="132"/>
                    <a:pt x="1" y="191"/>
                  </a:cubicBezTo>
                  <a:cubicBezTo>
                    <a:pt x="72" y="322"/>
                    <a:pt x="132" y="418"/>
                    <a:pt x="203" y="549"/>
                  </a:cubicBezTo>
                  <a:cubicBezTo>
                    <a:pt x="334" y="465"/>
                    <a:pt x="429" y="406"/>
                    <a:pt x="560" y="334"/>
                  </a:cubicBezTo>
                  <a:cubicBezTo>
                    <a:pt x="477" y="203"/>
                    <a:pt x="418"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1"/>
            <p:cNvSpPr/>
            <p:nvPr/>
          </p:nvSpPr>
          <p:spPr>
            <a:xfrm>
              <a:off x="5420900" y="2050275"/>
              <a:ext cx="15200" cy="14225"/>
            </a:xfrm>
            <a:custGeom>
              <a:avLst/>
              <a:gdLst/>
              <a:ahLst/>
              <a:cxnLst/>
              <a:rect l="l" t="t" r="r" b="b"/>
              <a:pathLst>
                <a:path w="608" h="569" extrusionOk="0">
                  <a:moveTo>
                    <a:pt x="274" y="1"/>
                  </a:moveTo>
                  <a:cubicBezTo>
                    <a:pt x="167" y="120"/>
                    <a:pt x="108" y="203"/>
                    <a:pt x="1" y="334"/>
                  </a:cubicBezTo>
                  <a:cubicBezTo>
                    <a:pt x="170" y="491"/>
                    <a:pt x="303" y="568"/>
                    <a:pt x="405" y="568"/>
                  </a:cubicBezTo>
                  <a:cubicBezTo>
                    <a:pt x="496" y="568"/>
                    <a:pt x="563" y="506"/>
                    <a:pt x="608" y="382"/>
                  </a:cubicBezTo>
                  <a:cubicBezTo>
                    <a:pt x="536" y="298"/>
                    <a:pt x="453" y="19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1"/>
            <p:cNvSpPr/>
            <p:nvPr/>
          </p:nvSpPr>
          <p:spPr>
            <a:xfrm>
              <a:off x="5894475" y="1913350"/>
              <a:ext cx="12375" cy="12825"/>
            </a:xfrm>
            <a:custGeom>
              <a:avLst/>
              <a:gdLst/>
              <a:ahLst/>
              <a:cxnLst/>
              <a:rect l="l" t="t" r="r" b="b"/>
              <a:pathLst>
                <a:path w="495" h="513" extrusionOk="0">
                  <a:moveTo>
                    <a:pt x="238" y="0"/>
                  </a:moveTo>
                  <a:cubicBezTo>
                    <a:pt x="226" y="0"/>
                    <a:pt x="215" y="0"/>
                    <a:pt x="203" y="1"/>
                  </a:cubicBezTo>
                  <a:cubicBezTo>
                    <a:pt x="155" y="84"/>
                    <a:pt x="84" y="191"/>
                    <a:pt x="0" y="334"/>
                  </a:cubicBezTo>
                  <a:cubicBezTo>
                    <a:pt x="143" y="394"/>
                    <a:pt x="227" y="441"/>
                    <a:pt x="370" y="513"/>
                  </a:cubicBezTo>
                  <a:cubicBezTo>
                    <a:pt x="494" y="116"/>
                    <a:pt x="457"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1"/>
            <p:cNvSpPr/>
            <p:nvPr/>
          </p:nvSpPr>
          <p:spPr>
            <a:xfrm>
              <a:off x="5457525" y="1666100"/>
              <a:ext cx="13400" cy="13425"/>
            </a:xfrm>
            <a:custGeom>
              <a:avLst/>
              <a:gdLst/>
              <a:ahLst/>
              <a:cxnLst/>
              <a:rect l="l" t="t" r="r" b="b"/>
              <a:pathLst>
                <a:path w="536" h="537" extrusionOk="0">
                  <a:moveTo>
                    <a:pt x="203" y="1"/>
                  </a:moveTo>
                  <a:cubicBezTo>
                    <a:pt x="119" y="203"/>
                    <a:pt x="72" y="334"/>
                    <a:pt x="0" y="537"/>
                  </a:cubicBezTo>
                  <a:cubicBezTo>
                    <a:pt x="214" y="525"/>
                    <a:pt x="345" y="513"/>
                    <a:pt x="476" y="513"/>
                  </a:cubicBezTo>
                  <a:cubicBezTo>
                    <a:pt x="500" y="465"/>
                    <a:pt x="524" y="406"/>
                    <a:pt x="536" y="358"/>
                  </a:cubicBezTo>
                  <a:cubicBezTo>
                    <a:pt x="441" y="263"/>
                    <a:pt x="357" y="168"/>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1"/>
            <p:cNvSpPr/>
            <p:nvPr/>
          </p:nvSpPr>
          <p:spPr>
            <a:xfrm>
              <a:off x="5447700" y="1776250"/>
              <a:ext cx="11625" cy="10425"/>
            </a:xfrm>
            <a:custGeom>
              <a:avLst/>
              <a:gdLst/>
              <a:ahLst/>
              <a:cxnLst/>
              <a:rect l="l" t="t" r="r" b="b"/>
              <a:pathLst>
                <a:path w="465" h="417" extrusionOk="0">
                  <a:moveTo>
                    <a:pt x="131" y="0"/>
                  </a:moveTo>
                  <a:cubicBezTo>
                    <a:pt x="84" y="95"/>
                    <a:pt x="60" y="155"/>
                    <a:pt x="0" y="310"/>
                  </a:cubicBezTo>
                  <a:cubicBezTo>
                    <a:pt x="167" y="345"/>
                    <a:pt x="286" y="381"/>
                    <a:pt x="441" y="417"/>
                  </a:cubicBezTo>
                  <a:cubicBezTo>
                    <a:pt x="453" y="274"/>
                    <a:pt x="465" y="167"/>
                    <a:pt x="465" y="36"/>
                  </a:cubicBezTo>
                  <a:cubicBezTo>
                    <a:pt x="322" y="24"/>
                    <a:pt x="22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1"/>
            <p:cNvSpPr/>
            <p:nvPr/>
          </p:nvSpPr>
          <p:spPr>
            <a:xfrm>
              <a:off x="5122350" y="2097025"/>
              <a:ext cx="15800" cy="11625"/>
            </a:xfrm>
            <a:custGeom>
              <a:avLst/>
              <a:gdLst/>
              <a:ahLst/>
              <a:cxnLst/>
              <a:rect l="l" t="t" r="r" b="b"/>
              <a:pathLst>
                <a:path w="632" h="465" extrusionOk="0">
                  <a:moveTo>
                    <a:pt x="441" y="0"/>
                  </a:moveTo>
                  <a:lnTo>
                    <a:pt x="441" y="0"/>
                  </a:lnTo>
                  <a:cubicBezTo>
                    <a:pt x="346" y="24"/>
                    <a:pt x="227" y="71"/>
                    <a:pt x="1" y="143"/>
                  </a:cubicBezTo>
                  <a:cubicBezTo>
                    <a:pt x="132" y="310"/>
                    <a:pt x="203" y="393"/>
                    <a:pt x="263" y="464"/>
                  </a:cubicBezTo>
                  <a:cubicBezTo>
                    <a:pt x="584" y="286"/>
                    <a:pt x="632" y="155"/>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1"/>
            <p:cNvSpPr/>
            <p:nvPr/>
          </p:nvSpPr>
          <p:spPr>
            <a:xfrm>
              <a:off x="5245000" y="2205350"/>
              <a:ext cx="10125" cy="11250"/>
            </a:xfrm>
            <a:custGeom>
              <a:avLst/>
              <a:gdLst/>
              <a:ahLst/>
              <a:cxnLst/>
              <a:rect l="l" t="t" r="r" b="b"/>
              <a:pathLst>
                <a:path w="405" h="450" extrusionOk="0">
                  <a:moveTo>
                    <a:pt x="0" y="1"/>
                  </a:moveTo>
                  <a:cubicBezTo>
                    <a:pt x="24" y="346"/>
                    <a:pt x="24" y="358"/>
                    <a:pt x="202" y="441"/>
                  </a:cubicBezTo>
                  <a:cubicBezTo>
                    <a:pt x="208" y="447"/>
                    <a:pt x="215" y="449"/>
                    <a:pt x="223" y="449"/>
                  </a:cubicBezTo>
                  <a:cubicBezTo>
                    <a:pt x="251" y="449"/>
                    <a:pt x="296" y="424"/>
                    <a:pt x="369" y="406"/>
                  </a:cubicBezTo>
                  <a:cubicBezTo>
                    <a:pt x="369" y="322"/>
                    <a:pt x="381" y="227"/>
                    <a:pt x="405" y="96"/>
                  </a:cubicBezTo>
                  <a:cubicBezTo>
                    <a:pt x="262" y="60"/>
                    <a:pt x="167" y="4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1"/>
            <p:cNvSpPr/>
            <p:nvPr/>
          </p:nvSpPr>
          <p:spPr>
            <a:xfrm>
              <a:off x="4823800" y="1918425"/>
              <a:ext cx="11925" cy="10150"/>
            </a:xfrm>
            <a:custGeom>
              <a:avLst/>
              <a:gdLst/>
              <a:ahLst/>
              <a:cxnLst/>
              <a:rect l="l" t="t" r="r" b="b"/>
              <a:pathLst>
                <a:path w="477" h="406" extrusionOk="0">
                  <a:moveTo>
                    <a:pt x="120" y="0"/>
                  </a:moveTo>
                  <a:cubicBezTo>
                    <a:pt x="1" y="215"/>
                    <a:pt x="84" y="322"/>
                    <a:pt x="310" y="405"/>
                  </a:cubicBezTo>
                  <a:cubicBezTo>
                    <a:pt x="358" y="286"/>
                    <a:pt x="417" y="167"/>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1"/>
            <p:cNvSpPr/>
            <p:nvPr/>
          </p:nvSpPr>
          <p:spPr>
            <a:xfrm>
              <a:off x="5850725" y="1640400"/>
              <a:ext cx="12225" cy="14325"/>
            </a:xfrm>
            <a:custGeom>
              <a:avLst/>
              <a:gdLst/>
              <a:ahLst/>
              <a:cxnLst/>
              <a:rect l="l" t="t" r="r" b="b"/>
              <a:pathLst>
                <a:path w="489" h="573" extrusionOk="0">
                  <a:moveTo>
                    <a:pt x="238" y="1"/>
                  </a:moveTo>
                  <a:cubicBezTo>
                    <a:pt x="155" y="72"/>
                    <a:pt x="84" y="120"/>
                    <a:pt x="0" y="179"/>
                  </a:cubicBezTo>
                  <a:cubicBezTo>
                    <a:pt x="48" y="299"/>
                    <a:pt x="84" y="394"/>
                    <a:pt x="167" y="572"/>
                  </a:cubicBezTo>
                  <a:cubicBezTo>
                    <a:pt x="310" y="441"/>
                    <a:pt x="393" y="382"/>
                    <a:pt x="488" y="299"/>
                  </a:cubicBezTo>
                  <a:cubicBezTo>
                    <a:pt x="393" y="179"/>
                    <a:pt x="322" y="108"/>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1"/>
            <p:cNvSpPr/>
            <p:nvPr/>
          </p:nvSpPr>
          <p:spPr>
            <a:xfrm>
              <a:off x="6016800" y="1983600"/>
              <a:ext cx="10750" cy="12825"/>
            </a:xfrm>
            <a:custGeom>
              <a:avLst/>
              <a:gdLst/>
              <a:ahLst/>
              <a:cxnLst/>
              <a:rect l="l" t="t" r="r" b="b"/>
              <a:pathLst>
                <a:path w="430" h="513" extrusionOk="0">
                  <a:moveTo>
                    <a:pt x="430" y="1"/>
                  </a:moveTo>
                  <a:cubicBezTo>
                    <a:pt x="263" y="96"/>
                    <a:pt x="156" y="156"/>
                    <a:pt x="1" y="251"/>
                  </a:cubicBezTo>
                  <a:cubicBezTo>
                    <a:pt x="156" y="346"/>
                    <a:pt x="263" y="406"/>
                    <a:pt x="430" y="513"/>
                  </a:cubicBezTo>
                  <a:lnTo>
                    <a:pt x="4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1"/>
            <p:cNvSpPr/>
            <p:nvPr/>
          </p:nvSpPr>
          <p:spPr>
            <a:xfrm>
              <a:off x="4795525" y="1899975"/>
              <a:ext cx="11350" cy="13100"/>
            </a:xfrm>
            <a:custGeom>
              <a:avLst/>
              <a:gdLst/>
              <a:ahLst/>
              <a:cxnLst/>
              <a:rect l="l" t="t" r="r" b="b"/>
              <a:pathLst>
                <a:path w="454" h="524" extrusionOk="0">
                  <a:moveTo>
                    <a:pt x="298" y="0"/>
                  </a:moveTo>
                  <a:lnTo>
                    <a:pt x="298" y="0"/>
                  </a:lnTo>
                  <a:cubicBezTo>
                    <a:pt x="215" y="12"/>
                    <a:pt x="132" y="24"/>
                    <a:pt x="1" y="48"/>
                  </a:cubicBezTo>
                  <a:cubicBezTo>
                    <a:pt x="48" y="191"/>
                    <a:pt x="72" y="322"/>
                    <a:pt x="143" y="524"/>
                  </a:cubicBezTo>
                  <a:cubicBezTo>
                    <a:pt x="417" y="333"/>
                    <a:pt x="453" y="203"/>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1"/>
            <p:cNvSpPr/>
            <p:nvPr/>
          </p:nvSpPr>
          <p:spPr>
            <a:xfrm>
              <a:off x="4953575" y="1621050"/>
              <a:ext cx="11950" cy="12550"/>
            </a:xfrm>
            <a:custGeom>
              <a:avLst/>
              <a:gdLst/>
              <a:ahLst/>
              <a:cxnLst/>
              <a:rect l="l" t="t" r="r" b="b"/>
              <a:pathLst>
                <a:path w="478" h="502" extrusionOk="0">
                  <a:moveTo>
                    <a:pt x="358" y="1"/>
                  </a:moveTo>
                  <a:cubicBezTo>
                    <a:pt x="263" y="84"/>
                    <a:pt x="156" y="156"/>
                    <a:pt x="1" y="275"/>
                  </a:cubicBezTo>
                  <a:cubicBezTo>
                    <a:pt x="156" y="370"/>
                    <a:pt x="239" y="418"/>
                    <a:pt x="370" y="501"/>
                  </a:cubicBezTo>
                  <a:cubicBezTo>
                    <a:pt x="418" y="334"/>
                    <a:pt x="453" y="215"/>
                    <a:pt x="477" y="108"/>
                  </a:cubicBezTo>
                  <a:cubicBezTo>
                    <a:pt x="441" y="72"/>
                    <a:pt x="406" y="37"/>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1"/>
            <p:cNvSpPr/>
            <p:nvPr/>
          </p:nvSpPr>
          <p:spPr>
            <a:xfrm>
              <a:off x="5524775" y="1663425"/>
              <a:ext cx="12250" cy="12825"/>
            </a:xfrm>
            <a:custGeom>
              <a:avLst/>
              <a:gdLst/>
              <a:ahLst/>
              <a:cxnLst/>
              <a:rect l="l" t="t" r="r" b="b"/>
              <a:pathLst>
                <a:path w="490" h="513" extrusionOk="0">
                  <a:moveTo>
                    <a:pt x="1" y="1"/>
                  </a:moveTo>
                  <a:lnTo>
                    <a:pt x="1" y="1"/>
                  </a:lnTo>
                  <a:cubicBezTo>
                    <a:pt x="108" y="215"/>
                    <a:pt x="156" y="322"/>
                    <a:pt x="239" y="513"/>
                  </a:cubicBezTo>
                  <a:cubicBezTo>
                    <a:pt x="346" y="322"/>
                    <a:pt x="406" y="227"/>
                    <a:pt x="489" y="84"/>
                  </a:cubicBezTo>
                  <a:cubicBezTo>
                    <a:pt x="334" y="60"/>
                    <a:pt x="251"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1"/>
            <p:cNvSpPr/>
            <p:nvPr/>
          </p:nvSpPr>
          <p:spPr>
            <a:xfrm>
              <a:off x="5377450" y="2112800"/>
              <a:ext cx="10450" cy="11750"/>
            </a:xfrm>
            <a:custGeom>
              <a:avLst/>
              <a:gdLst/>
              <a:ahLst/>
              <a:cxnLst/>
              <a:rect l="l" t="t" r="r" b="b"/>
              <a:pathLst>
                <a:path w="418" h="470" extrusionOk="0">
                  <a:moveTo>
                    <a:pt x="274" y="0"/>
                  </a:moveTo>
                  <a:cubicBezTo>
                    <a:pt x="155" y="131"/>
                    <a:pt x="84" y="191"/>
                    <a:pt x="0" y="286"/>
                  </a:cubicBezTo>
                  <a:cubicBezTo>
                    <a:pt x="99" y="398"/>
                    <a:pt x="176" y="469"/>
                    <a:pt x="253" y="469"/>
                  </a:cubicBezTo>
                  <a:cubicBezTo>
                    <a:pt x="306" y="469"/>
                    <a:pt x="359" y="435"/>
                    <a:pt x="417" y="357"/>
                  </a:cubicBezTo>
                  <a:cubicBezTo>
                    <a:pt x="381" y="274"/>
                    <a:pt x="346" y="167"/>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1"/>
            <p:cNvSpPr/>
            <p:nvPr/>
          </p:nvSpPr>
          <p:spPr>
            <a:xfrm>
              <a:off x="5417925" y="2131550"/>
              <a:ext cx="10150" cy="9850"/>
            </a:xfrm>
            <a:custGeom>
              <a:avLst/>
              <a:gdLst/>
              <a:ahLst/>
              <a:cxnLst/>
              <a:rect l="l" t="t" r="r" b="b"/>
              <a:pathLst>
                <a:path w="406" h="394" extrusionOk="0">
                  <a:moveTo>
                    <a:pt x="239" y="0"/>
                  </a:moveTo>
                  <a:cubicBezTo>
                    <a:pt x="1" y="167"/>
                    <a:pt x="1" y="167"/>
                    <a:pt x="179" y="393"/>
                  </a:cubicBezTo>
                  <a:cubicBezTo>
                    <a:pt x="251" y="345"/>
                    <a:pt x="322" y="286"/>
                    <a:pt x="405" y="214"/>
                  </a:cubicBezTo>
                  <a:cubicBezTo>
                    <a:pt x="334" y="131"/>
                    <a:pt x="286" y="72"/>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1"/>
            <p:cNvSpPr/>
            <p:nvPr/>
          </p:nvSpPr>
          <p:spPr>
            <a:xfrm>
              <a:off x="4913100" y="1597725"/>
              <a:ext cx="8650" cy="7575"/>
            </a:xfrm>
            <a:custGeom>
              <a:avLst/>
              <a:gdLst/>
              <a:ahLst/>
              <a:cxnLst/>
              <a:rect l="l" t="t" r="r" b="b"/>
              <a:pathLst>
                <a:path w="346" h="303" extrusionOk="0">
                  <a:moveTo>
                    <a:pt x="152" y="0"/>
                  </a:moveTo>
                  <a:cubicBezTo>
                    <a:pt x="118" y="0"/>
                    <a:pt x="80" y="6"/>
                    <a:pt x="36" y="17"/>
                  </a:cubicBezTo>
                  <a:cubicBezTo>
                    <a:pt x="24" y="89"/>
                    <a:pt x="12" y="160"/>
                    <a:pt x="1" y="303"/>
                  </a:cubicBezTo>
                  <a:cubicBezTo>
                    <a:pt x="143" y="267"/>
                    <a:pt x="239" y="243"/>
                    <a:pt x="346" y="232"/>
                  </a:cubicBezTo>
                  <a:cubicBezTo>
                    <a:pt x="318" y="67"/>
                    <a:pt x="26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1"/>
            <p:cNvSpPr/>
            <p:nvPr/>
          </p:nvSpPr>
          <p:spPr>
            <a:xfrm>
              <a:off x="6082300" y="1972300"/>
              <a:ext cx="6875" cy="8350"/>
            </a:xfrm>
            <a:custGeom>
              <a:avLst/>
              <a:gdLst/>
              <a:ahLst/>
              <a:cxnLst/>
              <a:rect l="l" t="t" r="r" b="b"/>
              <a:pathLst>
                <a:path w="275" h="334" extrusionOk="0">
                  <a:moveTo>
                    <a:pt x="274" y="0"/>
                  </a:moveTo>
                  <a:cubicBezTo>
                    <a:pt x="0" y="179"/>
                    <a:pt x="0" y="179"/>
                    <a:pt x="274" y="334"/>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1"/>
            <p:cNvSpPr/>
            <p:nvPr/>
          </p:nvSpPr>
          <p:spPr>
            <a:xfrm>
              <a:off x="5457525" y="2131550"/>
              <a:ext cx="12225" cy="9850"/>
            </a:xfrm>
            <a:custGeom>
              <a:avLst/>
              <a:gdLst/>
              <a:ahLst/>
              <a:cxnLst/>
              <a:rect l="l" t="t" r="r" b="b"/>
              <a:pathLst>
                <a:path w="489" h="394" extrusionOk="0">
                  <a:moveTo>
                    <a:pt x="274" y="0"/>
                  </a:moveTo>
                  <a:cubicBezTo>
                    <a:pt x="36" y="12"/>
                    <a:pt x="0" y="119"/>
                    <a:pt x="179" y="393"/>
                  </a:cubicBezTo>
                  <a:cubicBezTo>
                    <a:pt x="333" y="250"/>
                    <a:pt x="488" y="167"/>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1"/>
            <p:cNvSpPr/>
            <p:nvPr/>
          </p:nvSpPr>
          <p:spPr>
            <a:xfrm>
              <a:off x="4735100" y="1636850"/>
              <a:ext cx="8950" cy="7725"/>
            </a:xfrm>
            <a:custGeom>
              <a:avLst/>
              <a:gdLst/>
              <a:ahLst/>
              <a:cxnLst/>
              <a:rect l="l" t="t" r="r" b="b"/>
              <a:pathLst>
                <a:path w="358" h="309" extrusionOk="0">
                  <a:moveTo>
                    <a:pt x="191" y="0"/>
                  </a:moveTo>
                  <a:cubicBezTo>
                    <a:pt x="132" y="71"/>
                    <a:pt x="84" y="143"/>
                    <a:pt x="1" y="238"/>
                  </a:cubicBezTo>
                  <a:cubicBezTo>
                    <a:pt x="93" y="287"/>
                    <a:pt x="163" y="309"/>
                    <a:pt x="215" y="309"/>
                  </a:cubicBezTo>
                  <a:cubicBezTo>
                    <a:pt x="304" y="309"/>
                    <a:pt x="343" y="244"/>
                    <a:pt x="358" y="131"/>
                  </a:cubicBezTo>
                  <a:cubicBezTo>
                    <a:pt x="310" y="95"/>
                    <a:pt x="263" y="6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1"/>
            <p:cNvSpPr/>
            <p:nvPr/>
          </p:nvSpPr>
          <p:spPr>
            <a:xfrm>
              <a:off x="6129625" y="1683975"/>
              <a:ext cx="8900" cy="6900"/>
            </a:xfrm>
            <a:custGeom>
              <a:avLst/>
              <a:gdLst/>
              <a:ahLst/>
              <a:cxnLst/>
              <a:rect l="l" t="t" r="r" b="b"/>
              <a:pathLst>
                <a:path w="356" h="276" extrusionOk="0">
                  <a:moveTo>
                    <a:pt x="167" y="0"/>
                  </a:moveTo>
                  <a:lnTo>
                    <a:pt x="167" y="0"/>
                  </a:lnTo>
                  <a:cubicBezTo>
                    <a:pt x="108" y="95"/>
                    <a:pt x="60" y="179"/>
                    <a:pt x="0" y="274"/>
                  </a:cubicBezTo>
                  <a:cubicBezTo>
                    <a:pt x="19" y="275"/>
                    <a:pt x="38" y="275"/>
                    <a:pt x="55" y="275"/>
                  </a:cubicBezTo>
                  <a:cubicBezTo>
                    <a:pt x="286" y="275"/>
                    <a:pt x="355" y="20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1"/>
            <p:cNvSpPr/>
            <p:nvPr/>
          </p:nvSpPr>
          <p:spPr>
            <a:xfrm>
              <a:off x="5985250" y="2042550"/>
              <a:ext cx="8675" cy="6300"/>
            </a:xfrm>
            <a:custGeom>
              <a:avLst/>
              <a:gdLst/>
              <a:ahLst/>
              <a:cxnLst/>
              <a:rect l="l" t="t" r="r" b="b"/>
              <a:pathLst>
                <a:path w="347" h="252" extrusionOk="0">
                  <a:moveTo>
                    <a:pt x="251" y="0"/>
                  </a:moveTo>
                  <a:lnTo>
                    <a:pt x="251" y="0"/>
                  </a:lnTo>
                  <a:cubicBezTo>
                    <a:pt x="191" y="48"/>
                    <a:pt x="132" y="95"/>
                    <a:pt x="1" y="203"/>
                  </a:cubicBezTo>
                  <a:cubicBezTo>
                    <a:pt x="102" y="235"/>
                    <a:pt x="177" y="251"/>
                    <a:pt x="228" y="251"/>
                  </a:cubicBezTo>
                  <a:cubicBezTo>
                    <a:pt x="347" y="251"/>
                    <a:pt x="342" y="166"/>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1"/>
            <p:cNvSpPr/>
            <p:nvPr/>
          </p:nvSpPr>
          <p:spPr>
            <a:xfrm>
              <a:off x="4728550" y="1898475"/>
              <a:ext cx="6575" cy="5675"/>
            </a:xfrm>
            <a:custGeom>
              <a:avLst/>
              <a:gdLst/>
              <a:ahLst/>
              <a:cxnLst/>
              <a:rect l="l" t="t" r="r" b="b"/>
              <a:pathLst>
                <a:path w="263" h="227" extrusionOk="0">
                  <a:moveTo>
                    <a:pt x="60" y="1"/>
                  </a:moveTo>
                  <a:cubicBezTo>
                    <a:pt x="36" y="36"/>
                    <a:pt x="25" y="72"/>
                    <a:pt x="1" y="108"/>
                  </a:cubicBezTo>
                  <a:cubicBezTo>
                    <a:pt x="72" y="143"/>
                    <a:pt x="120" y="191"/>
                    <a:pt x="179" y="227"/>
                  </a:cubicBezTo>
                  <a:cubicBezTo>
                    <a:pt x="203" y="179"/>
                    <a:pt x="227" y="132"/>
                    <a:pt x="263" y="72"/>
                  </a:cubicBezTo>
                  <a:cubicBezTo>
                    <a:pt x="191" y="48"/>
                    <a:pt x="120" y="24"/>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1"/>
            <p:cNvSpPr/>
            <p:nvPr/>
          </p:nvSpPr>
          <p:spPr>
            <a:xfrm>
              <a:off x="6004000" y="1716900"/>
              <a:ext cx="7125" cy="5700"/>
            </a:xfrm>
            <a:custGeom>
              <a:avLst/>
              <a:gdLst/>
              <a:ahLst/>
              <a:cxnLst/>
              <a:rect l="l" t="t" r="r" b="b"/>
              <a:pathLst>
                <a:path w="285" h="228" extrusionOk="0">
                  <a:moveTo>
                    <a:pt x="191" y="1"/>
                  </a:moveTo>
                  <a:cubicBezTo>
                    <a:pt x="132" y="60"/>
                    <a:pt x="84" y="120"/>
                    <a:pt x="1" y="215"/>
                  </a:cubicBezTo>
                  <a:cubicBezTo>
                    <a:pt x="52" y="223"/>
                    <a:pt x="96" y="227"/>
                    <a:pt x="131" y="227"/>
                  </a:cubicBezTo>
                  <a:cubicBezTo>
                    <a:pt x="261" y="227"/>
                    <a:pt x="285" y="169"/>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1"/>
            <p:cNvSpPr/>
            <p:nvPr/>
          </p:nvSpPr>
          <p:spPr>
            <a:xfrm>
              <a:off x="5730125" y="1702475"/>
              <a:ext cx="375" cy="1050"/>
            </a:xfrm>
            <a:custGeom>
              <a:avLst/>
              <a:gdLst/>
              <a:ahLst/>
              <a:cxnLst/>
              <a:rect l="l" t="t" r="r" b="b"/>
              <a:pathLst>
                <a:path w="15" h="42" extrusionOk="0">
                  <a:moveTo>
                    <a:pt x="0" y="6"/>
                  </a:moveTo>
                  <a:cubicBezTo>
                    <a:pt x="0" y="6"/>
                    <a:pt x="4" y="16"/>
                    <a:pt x="14" y="42"/>
                  </a:cubicBezTo>
                  <a:cubicBezTo>
                    <a:pt x="7" y="22"/>
                    <a:pt x="1" y="6"/>
                    <a:pt x="0" y="6"/>
                  </a:cubicBezTo>
                  <a:close/>
                  <a:moveTo>
                    <a:pt x="9" y="1"/>
                  </a:moveTo>
                  <a:cubicBezTo>
                    <a:pt x="8" y="1"/>
                    <a:pt x="9" y="12"/>
                    <a:pt x="14" y="42"/>
                  </a:cubicBezTo>
                  <a:cubicBezTo>
                    <a:pt x="14" y="21"/>
                    <a:pt x="10" y="1"/>
                    <a:pt x="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0" name="Picture 59">
            <a:extLst>
              <a:ext uri="{FF2B5EF4-FFF2-40B4-BE49-F238E27FC236}">
                <a16:creationId xmlns:a16="http://schemas.microsoft.com/office/drawing/2014/main" id="{D1145CF5-1A88-B547-A8A1-084D5752A18C}"/>
              </a:ext>
            </a:extLst>
          </p:cNvPr>
          <p:cNvPicPr/>
          <p:nvPr/>
        </p:nvPicPr>
        <p:blipFill>
          <a:blip r:embed="rId3">
            <a:extLst>
              <a:ext uri="{28A0092B-C50C-407E-A947-70E740481C1C}">
                <a14:useLocalDpi xmlns:a14="http://schemas.microsoft.com/office/drawing/2010/main" val="0"/>
              </a:ext>
            </a:extLst>
          </a:blip>
          <a:stretch>
            <a:fillRect/>
          </a:stretch>
        </p:blipFill>
        <p:spPr>
          <a:xfrm>
            <a:off x="277623" y="490315"/>
            <a:ext cx="3565353" cy="2061431"/>
          </a:xfrm>
          <a:prstGeom prst="rect">
            <a:avLst/>
          </a:prstGeom>
          <a:ln>
            <a:solidFill>
              <a:schemeClr val="tx1"/>
            </a:solidFill>
          </a:ln>
        </p:spPr>
      </p:pic>
      <p:sp>
        <p:nvSpPr>
          <p:cNvPr id="2" name="Rectangle 1">
            <a:extLst>
              <a:ext uri="{FF2B5EF4-FFF2-40B4-BE49-F238E27FC236}">
                <a16:creationId xmlns:a16="http://schemas.microsoft.com/office/drawing/2014/main" id="{73485CA0-8CF5-9846-96B8-852E57AAFD88}"/>
              </a:ext>
            </a:extLst>
          </p:cNvPr>
          <p:cNvSpPr/>
          <p:nvPr/>
        </p:nvSpPr>
        <p:spPr>
          <a:xfrm>
            <a:off x="5384511" y="39772"/>
            <a:ext cx="4572000" cy="523220"/>
          </a:xfrm>
          <a:prstGeom prst="rect">
            <a:avLst/>
          </a:prstGeom>
        </p:spPr>
        <p:txBody>
          <a:bodyPr>
            <a:spAutoFit/>
          </a:bodyPr>
          <a:lstStyle/>
          <a:p>
            <a:r>
              <a:rPr lang="en-US" dirty="0">
                <a:solidFill>
                  <a:schemeClr val="accent2">
                    <a:lumMod val="50000"/>
                  </a:schemeClr>
                </a:solidFill>
              </a:rPr>
              <a:t>B.CIRCUIT DIAGRAM</a:t>
            </a:r>
            <a:br>
              <a:rPr lang="en-US" dirty="0">
                <a:solidFill>
                  <a:schemeClr val="accent2">
                    <a:lumMod val="50000"/>
                  </a:schemeClr>
                </a:solidFill>
              </a:rPr>
            </a:br>
            <a:endParaRPr lang="en-US" dirty="0">
              <a:solidFill>
                <a:schemeClr val="accent2">
                  <a:lumMod val="50000"/>
                </a:schemeClr>
              </a:solidFill>
            </a:endParaRPr>
          </a:p>
        </p:txBody>
      </p:sp>
      <p:sp>
        <p:nvSpPr>
          <p:cNvPr id="3" name="Rectangle 2">
            <a:extLst>
              <a:ext uri="{FF2B5EF4-FFF2-40B4-BE49-F238E27FC236}">
                <a16:creationId xmlns:a16="http://schemas.microsoft.com/office/drawing/2014/main" id="{5A254341-3403-9F4A-BEB0-CE088DC8C04D}"/>
              </a:ext>
            </a:extLst>
          </p:cNvPr>
          <p:cNvSpPr/>
          <p:nvPr/>
        </p:nvSpPr>
        <p:spPr>
          <a:xfrm>
            <a:off x="697639" y="80409"/>
            <a:ext cx="4572000" cy="523220"/>
          </a:xfrm>
          <a:prstGeom prst="rect">
            <a:avLst/>
          </a:prstGeom>
        </p:spPr>
        <p:txBody>
          <a:bodyPr>
            <a:spAutoFit/>
          </a:bodyPr>
          <a:lstStyle/>
          <a:p>
            <a:r>
              <a:rPr lang="en-US" dirty="0">
                <a:solidFill>
                  <a:schemeClr val="accent2">
                    <a:lumMod val="50000"/>
                  </a:schemeClr>
                </a:solidFill>
              </a:rPr>
              <a:t>A.BLOCK DIAGRAM</a:t>
            </a:r>
            <a:br>
              <a:rPr lang="en-US" dirty="0">
                <a:solidFill>
                  <a:schemeClr val="accent2">
                    <a:lumMod val="50000"/>
                  </a:schemeClr>
                </a:solidFill>
              </a:rPr>
            </a:br>
            <a:endParaRPr lang="en-US" dirty="0">
              <a:solidFill>
                <a:schemeClr val="accent2">
                  <a:lumMod val="50000"/>
                </a:schemeClr>
              </a:solidFill>
            </a:endParaRPr>
          </a:p>
        </p:txBody>
      </p:sp>
      <p:pic>
        <p:nvPicPr>
          <p:cNvPr id="65" name="Picture 64">
            <a:extLst>
              <a:ext uri="{FF2B5EF4-FFF2-40B4-BE49-F238E27FC236}">
                <a16:creationId xmlns:a16="http://schemas.microsoft.com/office/drawing/2014/main" id="{141FE588-562C-0B47-8759-05E63C5C94AB}"/>
              </a:ext>
            </a:extLst>
          </p:cNvPr>
          <p:cNvPicPr/>
          <p:nvPr/>
        </p:nvPicPr>
        <p:blipFill>
          <a:blip r:embed="rId4">
            <a:extLst>
              <a:ext uri="{28A0092B-C50C-407E-A947-70E740481C1C}">
                <a14:useLocalDpi xmlns:a14="http://schemas.microsoft.com/office/drawing/2010/main" val="0"/>
              </a:ext>
            </a:extLst>
          </a:blip>
          <a:stretch>
            <a:fillRect/>
          </a:stretch>
        </p:blipFill>
        <p:spPr>
          <a:xfrm>
            <a:off x="5135156" y="424358"/>
            <a:ext cx="3557970" cy="2227402"/>
          </a:xfrm>
          <a:prstGeom prst="rect">
            <a:avLst/>
          </a:prstGeom>
          <a:ln>
            <a:solidFill>
              <a:schemeClr val="tx1"/>
            </a:solidFill>
          </a:ln>
        </p:spPr>
      </p:pic>
      <p:pic>
        <p:nvPicPr>
          <p:cNvPr id="66" name="Picture 65">
            <a:extLst>
              <a:ext uri="{FF2B5EF4-FFF2-40B4-BE49-F238E27FC236}">
                <a16:creationId xmlns:a16="http://schemas.microsoft.com/office/drawing/2014/main" id="{4807EDEC-C7E0-E046-A95B-DBB25E7BC75F}"/>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480294" y="2961652"/>
            <a:ext cx="3703085" cy="2057987"/>
          </a:xfrm>
          <a:prstGeom prst="rect">
            <a:avLst/>
          </a:prstGeom>
          <a:ln>
            <a:solidFill>
              <a:schemeClr val="tx1"/>
            </a:solidFill>
          </a:ln>
        </p:spPr>
      </p:pic>
      <p:sp>
        <p:nvSpPr>
          <p:cNvPr id="6" name="Rectangle 5">
            <a:extLst>
              <a:ext uri="{FF2B5EF4-FFF2-40B4-BE49-F238E27FC236}">
                <a16:creationId xmlns:a16="http://schemas.microsoft.com/office/drawing/2014/main" id="{2629B0E4-6DFD-8F47-8247-E7446C2C77E7}"/>
              </a:ext>
            </a:extLst>
          </p:cNvPr>
          <p:cNvSpPr/>
          <p:nvPr/>
        </p:nvSpPr>
        <p:spPr>
          <a:xfrm>
            <a:off x="76353" y="2587961"/>
            <a:ext cx="4572000" cy="523220"/>
          </a:xfrm>
          <a:prstGeom prst="rect">
            <a:avLst/>
          </a:prstGeom>
        </p:spPr>
        <p:txBody>
          <a:bodyPr>
            <a:spAutoFit/>
          </a:bodyPr>
          <a:lstStyle/>
          <a:p>
            <a:r>
              <a:rPr lang="en-US" dirty="0">
                <a:solidFill>
                  <a:schemeClr val="accent2">
                    <a:lumMod val="50000"/>
                  </a:schemeClr>
                </a:solidFill>
              </a:rPr>
              <a:t>C.CLOUD COMPUTING</a:t>
            </a:r>
            <a:br>
              <a:rPr lang="en-US" dirty="0">
                <a:solidFill>
                  <a:schemeClr val="accent2">
                    <a:lumMod val="50000"/>
                  </a:schemeClr>
                </a:solidFill>
              </a:rPr>
            </a:br>
            <a:endParaRPr lang="en-US" dirty="0">
              <a:solidFill>
                <a:schemeClr val="accent2">
                  <a:lumMod val="50000"/>
                </a:schemeClr>
              </a:solidFill>
            </a:endParaRPr>
          </a:p>
        </p:txBody>
      </p:sp>
    </p:spTree>
    <p:extLst>
      <p:ext uri="{BB962C8B-B14F-4D97-AF65-F5344CB8AC3E}">
        <p14:creationId xmlns:p14="http://schemas.microsoft.com/office/powerpoint/2010/main" val="1384437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0"/>
        <p:cNvGrpSpPr/>
        <p:nvPr/>
      </p:nvGrpSpPr>
      <p:grpSpPr>
        <a:xfrm>
          <a:off x="0" y="0"/>
          <a:ext cx="0" cy="0"/>
          <a:chOff x="0" y="0"/>
          <a:chExt cx="0" cy="0"/>
        </a:xfrm>
      </p:grpSpPr>
      <p:sp>
        <p:nvSpPr>
          <p:cNvPr id="1271" name="Google Shape;1271;p90"/>
          <p:cNvSpPr/>
          <p:nvPr/>
        </p:nvSpPr>
        <p:spPr>
          <a:xfrm>
            <a:off x="0" y="1188443"/>
            <a:ext cx="9144000" cy="3496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90"/>
          <p:cNvSpPr txBox="1">
            <a:spLocks noGrp="1"/>
          </p:cNvSpPr>
          <p:nvPr>
            <p:ph type="title"/>
          </p:nvPr>
        </p:nvSpPr>
        <p:spPr>
          <a:xfrm>
            <a:off x="712050" y="360889"/>
            <a:ext cx="7719900" cy="572700"/>
          </a:xfrm>
          <a:prstGeom prst="rect">
            <a:avLst/>
          </a:prstGeom>
        </p:spPr>
        <p:txBody>
          <a:bodyPr spcFirstLastPara="1" wrap="square" lIns="91425" tIns="91425" rIns="91425" bIns="91425" anchor="t" anchorCtr="0">
            <a:noAutofit/>
          </a:bodyPr>
          <a:lstStyle/>
          <a:p>
            <a:pPr lvl="0"/>
            <a:r>
              <a:rPr lang="en" dirty="0"/>
              <a:t>PRELIMINARY DATA</a:t>
            </a:r>
            <a:endParaRPr dirty="0"/>
          </a:p>
        </p:txBody>
      </p:sp>
      <p:graphicFrame>
        <p:nvGraphicFramePr>
          <p:cNvPr id="5" name="Table 4">
            <a:extLst>
              <a:ext uri="{FF2B5EF4-FFF2-40B4-BE49-F238E27FC236}">
                <a16:creationId xmlns:a16="http://schemas.microsoft.com/office/drawing/2014/main" id="{836CF2A3-8AE8-D949-93D6-72A3D3DE0134}"/>
              </a:ext>
            </a:extLst>
          </p:cNvPr>
          <p:cNvGraphicFramePr>
            <a:graphicFrameLocks noGrp="1"/>
          </p:cNvGraphicFramePr>
          <p:nvPr>
            <p:extLst>
              <p:ext uri="{D42A27DB-BD31-4B8C-83A1-F6EECF244321}">
                <p14:modId xmlns:p14="http://schemas.microsoft.com/office/powerpoint/2010/main" val="3730388178"/>
              </p:ext>
            </p:extLst>
          </p:nvPr>
        </p:nvGraphicFramePr>
        <p:xfrm>
          <a:off x="1040130" y="1188443"/>
          <a:ext cx="7224639" cy="3174776"/>
        </p:xfrm>
        <a:graphic>
          <a:graphicData uri="http://schemas.openxmlformats.org/drawingml/2006/table">
            <a:tbl>
              <a:tblPr firstRow="1" firstCol="1" bandRow="1">
                <a:tableStyleId>{F5AB1C69-6EDB-4FF4-983F-18BD219EF322}</a:tableStyleId>
              </a:tblPr>
              <a:tblGrid>
                <a:gridCol w="720090">
                  <a:extLst>
                    <a:ext uri="{9D8B030D-6E8A-4147-A177-3AD203B41FA5}">
                      <a16:colId xmlns:a16="http://schemas.microsoft.com/office/drawing/2014/main" val="768855172"/>
                    </a:ext>
                  </a:extLst>
                </a:gridCol>
                <a:gridCol w="3131820">
                  <a:extLst>
                    <a:ext uri="{9D8B030D-6E8A-4147-A177-3AD203B41FA5}">
                      <a16:colId xmlns:a16="http://schemas.microsoft.com/office/drawing/2014/main" val="2142064581"/>
                    </a:ext>
                  </a:extLst>
                </a:gridCol>
                <a:gridCol w="1667508">
                  <a:extLst>
                    <a:ext uri="{9D8B030D-6E8A-4147-A177-3AD203B41FA5}">
                      <a16:colId xmlns:a16="http://schemas.microsoft.com/office/drawing/2014/main" val="1162240289"/>
                    </a:ext>
                  </a:extLst>
                </a:gridCol>
                <a:gridCol w="1705221">
                  <a:extLst>
                    <a:ext uri="{9D8B030D-6E8A-4147-A177-3AD203B41FA5}">
                      <a16:colId xmlns:a16="http://schemas.microsoft.com/office/drawing/2014/main" val="2657600795"/>
                    </a:ext>
                  </a:extLst>
                </a:gridCol>
              </a:tblGrid>
              <a:tr h="229367">
                <a:tc>
                  <a:txBody>
                    <a:bodyPr/>
                    <a:lstStyle/>
                    <a:p>
                      <a:pPr algn="ctr">
                        <a:lnSpc>
                          <a:spcPct val="100000"/>
                        </a:lnSpc>
                        <a:spcAft>
                          <a:spcPts val="0"/>
                        </a:spcAft>
                      </a:pPr>
                      <a:r>
                        <a:rPr lang="en-MY" sz="1400" dirty="0">
                          <a:effectLst/>
                          <a:latin typeface="Times New Roman" panose="02020603050405020304" pitchFamily="18" charset="0"/>
                          <a:cs typeface="Times New Roman" panose="02020603050405020304" pitchFamily="18" charset="0"/>
                        </a:rPr>
                        <a:t>NUM</a:t>
                      </a:r>
                      <a:endParaRPr lang="en-MY"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0000"/>
                        </a:lnSpc>
                        <a:spcAft>
                          <a:spcPts val="0"/>
                        </a:spcAft>
                      </a:pPr>
                      <a:r>
                        <a:rPr lang="en-MY" sz="1400">
                          <a:effectLst/>
                          <a:latin typeface="Times New Roman" panose="02020603050405020304" pitchFamily="18" charset="0"/>
                          <a:cs typeface="Times New Roman" panose="02020603050405020304" pitchFamily="18" charset="0"/>
                        </a:rPr>
                        <a:t>HARDWARE COMPONENTS</a:t>
                      </a:r>
                      <a:endParaRPr lang="en-MY"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0000"/>
                        </a:lnSpc>
                        <a:spcAft>
                          <a:spcPts val="0"/>
                        </a:spcAft>
                      </a:pPr>
                      <a:r>
                        <a:rPr lang="en-MY" sz="1400">
                          <a:effectLst/>
                          <a:latin typeface="Times New Roman" panose="02020603050405020304" pitchFamily="18" charset="0"/>
                          <a:cs typeface="Times New Roman" panose="02020603050405020304" pitchFamily="18" charset="0"/>
                        </a:rPr>
                        <a:t>QUANTITY</a:t>
                      </a:r>
                      <a:endParaRPr lang="en-MY"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0000"/>
                        </a:lnSpc>
                        <a:spcAft>
                          <a:spcPts val="0"/>
                        </a:spcAft>
                      </a:pPr>
                      <a:r>
                        <a:rPr lang="en-MY" sz="1400">
                          <a:effectLst/>
                          <a:latin typeface="Times New Roman" panose="02020603050405020304" pitchFamily="18" charset="0"/>
                          <a:cs typeface="Times New Roman" panose="02020603050405020304" pitchFamily="18" charset="0"/>
                        </a:rPr>
                        <a:t>PRICE</a:t>
                      </a:r>
                      <a:endParaRPr lang="en-MY"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62638937"/>
                  </a:ext>
                </a:extLst>
              </a:tr>
              <a:tr h="229367">
                <a:tc>
                  <a:txBody>
                    <a:bodyPr/>
                    <a:lstStyle/>
                    <a:p>
                      <a:pPr marL="0" indent="0" algn="ctr">
                        <a:lnSpc>
                          <a:spcPct val="100000"/>
                        </a:lnSpc>
                        <a:spcAft>
                          <a:spcPts val="0"/>
                        </a:spcAft>
                        <a:buClr>
                          <a:schemeClr val="bg1"/>
                        </a:buClr>
                        <a:buFont typeface="+mj-lt"/>
                        <a:buNone/>
                      </a:pPr>
                      <a:r>
                        <a:rPr lang="en-MY" sz="1400">
                          <a:effectLst/>
                          <a:latin typeface="Times New Roman" panose="02020603050405020304" pitchFamily="18" charset="0"/>
                          <a:ea typeface="Calibri" panose="020F0502020204030204" pitchFamily="34" charset="0"/>
                          <a:cs typeface="Times New Roman" panose="02020603050405020304" pitchFamily="18" charset="0"/>
                        </a:rPr>
                        <a:t>1.</a:t>
                      </a:r>
                      <a:endParaRPr lang="en-MY"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Raspberry Pi 3 Model B+</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220.00</a:t>
                      </a:r>
                    </a:p>
                  </a:txBody>
                  <a:tcPr marL="68580" marR="68580" marT="0" marB="0"/>
                </a:tc>
                <a:extLst>
                  <a:ext uri="{0D108BD9-81ED-4DB2-BD59-A6C34878D82A}">
                    <a16:rowId xmlns:a16="http://schemas.microsoft.com/office/drawing/2014/main" val="1395995623"/>
                  </a:ext>
                </a:extLst>
              </a:tr>
              <a:tr h="229367">
                <a:tc>
                  <a:txBody>
                    <a:bodyPr/>
                    <a:lstStyle/>
                    <a:p>
                      <a:pPr algn="ctr">
                        <a:lnSpc>
                          <a:spcPct val="100000"/>
                        </a:lnSpc>
                        <a:spcAft>
                          <a:spcPts val="0"/>
                        </a:spcAft>
                      </a:pPr>
                      <a:r>
                        <a:rPr lang="en-MY" sz="1400">
                          <a:effectLst/>
                          <a:latin typeface="Times New Roman" panose="02020603050405020304" pitchFamily="18" charset="0"/>
                          <a:ea typeface="Calibri" panose="020F0502020204030204" pitchFamily="34" charset="0"/>
                          <a:cs typeface="Times New Roman" panose="02020603050405020304" pitchFamily="18" charset="0"/>
                        </a:rPr>
                        <a:t>2.</a:t>
                      </a:r>
                      <a:endParaRPr lang="en-MY"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Jumper Cables</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2.00</a:t>
                      </a:r>
                    </a:p>
                  </a:txBody>
                  <a:tcPr marL="68580" marR="68580" marT="0" marB="0"/>
                </a:tc>
                <a:extLst>
                  <a:ext uri="{0D108BD9-81ED-4DB2-BD59-A6C34878D82A}">
                    <a16:rowId xmlns:a16="http://schemas.microsoft.com/office/drawing/2014/main" val="3179621436"/>
                  </a:ext>
                </a:extLst>
              </a:tr>
              <a:tr h="229367">
                <a:tc>
                  <a:txBody>
                    <a:bodyPr/>
                    <a:lstStyle/>
                    <a:p>
                      <a:pPr algn="ctr">
                        <a:lnSpc>
                          <a:spcPct val="100000"/>
                        </a:lnSpc>
                        <a:spcAft>
                          <a:spcPts val="0"/>
                        </a:spcAft>
                      </a:pPr>
                      <a:r>
                        <a:rPr lang="en-MY" sz="1400">
                          <a:effectLst/>
                          <a:latin typeface="Times New Roman" panose="02020603050405020304" pitchFamily="18" charset="0"/>
                          <a:ea typeface="Calibri" panose="020F0502020204030204" pitchFamily="34" charset="0"/>
                          <a:cs typeface="Times New Roman" panose="02020603050405020304" pitchFamily="18" charset="0"/>
                        </a:rPr>
                        <a:t>3.</a:t>
                      </a:r>
                      <a:endParaRPr lang="en-MY"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Lm358 Heart beat Sensor</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17.00</a:t>
                      </a:r>
                    </a:p>
                  </a:txBody>
                  <a:tcPr marL="68580" marR="68580" marT="0" marB="0"/>
                </a:tc>
                <a:extLst>
                  <a:ext uri="{0D108BD9-81ED-4DB2-BD59-A6C34878D82A}">
                    <a16:rowId xmlns:a16="http://schemas.microsoft.com/office/drawing/2014/main" val="2134710894"/>
                  </a:ext>
                </a:extLst>
              </a:tr>
              <a:tr h="229367">
                <a:tc>
                  <a:txBody>
                    <a:bodyPr/>
                    <a:lstStyle/>
                    <a:p>
                      <a:pPr algn="ctr">
                        <a:lnSpc>
                          <a:spcPct val="100000"/>
                        </a:lnSpc>
                        <a:spcAft>
                          <a:spcPts val="0"/>
                        </a:spcAft>
                      </a:pPr>
                      <a:r>
                        <a:rPr lang="en-MY" sz="1400">
                          <a:effectLst/>
                          <a:latin typeface="Times New Roman" panose="02020603050405020304" pitchFamily="18" charset="0"/>
                          <a:ea typeface="Calibri" panose="020F0502020204030204" pitchFamily="34" charset="0"/>
                          <a:cs typeface="Times New Roman" panose="02020603050405020304" pitchFamily="18" charset="0"/>
                        </a:rPr>
                        <a:t>4.</a:t>
                      </a:r>
                      <a:endParaRPr lang="en-MY"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LCD Display</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4</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10.00</a:t>
                      </a:r>
                    </a:p>
                  </a:txBody>
                  <a:tcPr marL="68580" marR="68580" marT="0" marB="0"/>
                </a:tc>
                <a:extLst>
                  <a:ext uri="{0D108BD9-81ED-4DB2-BD59-A6C34878D82A}">
                    <a16:rowId xmlns:a16="http://schemas.microsoft.com/office/drawing/2014/main" val="3707666352"/>
                  </a:ext>
                </a:extLst>
              </a:tr>
              <a:tr h="486400">
                <a:tc>
                  <a:txBody>
                    <a:bodyPr/>
                    <a:lstStyle/>
                    <a:p>
                      <a:pPr algn="ctr">
                        <a:lnSpc>
                          <a:spcPct val="100000"/>
                        </a:lnSpc>
                        <a:spcAft>
                          <a:spcPts val="0"/>
                        </a:spcAft>
                      </a:pPr>
                      <a:r>
                        <a:rPr lang="en-MY" sz="1400">
                          <a:effectLst/>
                          <a:latin typeface="Times New Roman" panose="02020603050405020304" pitchFamily="18" charset="0"/>
                          <a:ea typeface="Calibri" panose="020F0502020204030204" pitchFamily="34" charset="0"/>
                          <a:cs typeface="Times New Roman" panose="02020603050405020304" pitchFamily="18" charset="0"/>
                        </a:rPr>
                        <a:t>5.</a:t>
                      </a:r>
                      <a:endParaRPr lang="en-MY"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Lm35 Temperature Sensor</a:t>
                      </a:r>
                    </a:p>
                    <a:p>
                      <a:pPr marL="0" marR="0">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1</a:t>
                      </a: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17.00</a:t>
                      </a:r>
                    </a:p>
                  </a:txBody>
                  <a:tcPr marL="68580" marR="68580" marT="0" marB="0"/>
                </a:tc>
                <a:extLst>
                  <a:ext uri="{0D108BD9-81ED-4DB2-BD59-A6C34878D82A}">
                    <a16:rowId xmlns:a16="http://schemas.microsoft.com/office/drawing/2014/main" val="3154088871"/>
                  </a:ext>
                </a:extLst>
              </a:tr>
              <a:tr h="229367">
                <a:tc>
                  <a:txBody>
                    <a:bodyPr/>
                    <a:lstStyle/>
                    <a:p>
                      <a:pPr algn="ctr">
                        <a:lnSpc>
                          <a:spcPct val="100000"/>
                        </a:lnSpc>
                        <a:spcAft>
                          <a:spcPts val="0"/>
                        </a:spcAft>
                      </a:pPr>
                      <a:r>
                        <a:rPr lang="en-MY" sz="1400">
                          <a:effectLst/>
                          <a:latin typeface="Times New Roman" panose="02020603050405020304" pitchFamily="18" charset="0"/>
                          <a:ea typeface="Calibri" panose="020F0502020204030204" pitchFamily="34" charset="0"/>
                          <a:cs typeface="Times New Roman" panose="02020603050405020304" pitchFamily="18" charset="0"/>
                        </a:rPr>
                        <a:t>6.</a:t>
                      </a:r>
                      <a:endParaRPr lang="en-MY"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ECG sensor</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42.00</a:t>
                      </a:r>
                    </a:p>
                  </a:txBody>
                  <a:tcPr marL="68580" marR="68580" marT="0" marB="0"/>
                </a:tc>
                <a:extLst>
                  <a:ext uri="{0D108BD9-81ED-4DB2-BD59-A6C34878D82A}">
                    <a16:rowId xmlns:a16="http://schemas.microsoft.com/office/drawing/2014/main" val="727313373"/>
                  </a:ext>
                </a:extLst>
              </a:tr>
              <a:tr h="229367">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7.</a:t>
                      </a:r>
                    </a:p>
                  </a:txBody>
                  <a:tcPr marL="68580" marR="68580" marT="0" marB="0"/>
                </a:tc>
                <a:tc>
                  <a:txBody>
                    <a:bodyPr/>
                    <a:lstStyle/>
                    <a:p>
                      <a:pPr marL="0" marR="0">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Breadboard </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extLst>
                  <a:ext uri="{0D108BD9-81ED-4DB2-BD59-A6C34878D82A}">
                    <a16:rowId xmlns:a16="http://schemas.microsoft.com/office/drawing/2014/main" val="1670774661"/>
                  </a:ext>
                </a:extLst>
              </a:tr>
              <a:tr h="229367">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8.</a:t>
                      </a:r>
                    </a:p>
                  </a:txBody>
                  <a:tcPr marL="68580" marR="68580" marT="0" marB="0"/>
                </a:tc>
                <a:tc>
                  <a:txBody>
                    <a:bodyPr/>
                    <a:lstStyle/>
                    <a:p>
                      <a:pPr marL="0" marR="0" algn="just">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SIM 800l GPRS GSM module</a:t>
                      </a:r>
                    </a:p>
                    <a:p>
                      <a:pPr marL="0" marR="0">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extLst>
                  <a:ext uri="{0D108BD9-81ED-4DB2-BD59-A6C34878D82A}">
                    <a16:rowId xmlns:a16="http://schemas.microsoft.com/office/drawing/2014/main" val="3824344669"/>
                  </a:ext>
                </a:extLst>
              </a:tr>
              <a:tr h="229367">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9.</a:t>
                      </a:r>
                    </a:p>
                  </a:txBody>
                  <a:tcPr marL="68580" marR="68580" marT="0" marB="0"/>
                </a:tc>
                <a:tc>
                  <a:txBody>
                    <a:bodyPr/>
                    <a:lstStyle/>
                    <a:p>
                      <a:pPr marL="0" marR="0" algn="just">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MCP 320</a:t>
                      </a:r>
                    </a:p>
                    <a:p>
                      <a:pPr marL="0" marR="0" algn="just">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1</a:t>
                      </a: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extLst>
                  <a:ext uri="{0D108BD9-81ED-4DB2-BD59-A6C34878D82A}">
                    <a16:rowId xmlns:a16="http://schemas.microsoft.com/office/drawing/2014/main" val="4157113806"/>
                  </a:ext>
                </a:extLst>
              </a:tr>
              <a:tr h="229367">
                <a:tc gridSpan="3">
                  <a:txBody>
                    <a:bodyPr/>
                    <a:lstStyle/>
                    <a:p>
                      <a:pPr marL="0" marR="0" algn="ctr">
                        <a:spcBef>
                          <a:spcPts val="0"/>
                        </a:spcBef>
                        <a:spcAft>
                          <a:spcPts val="0"/>
                        </a:spcAft>
                      </a:pPr>
                      <a:r>
                        <a:rPr lang="en-US" sz="1400" b="1">
                          <a:effectLst/>
                          <a:latin typeface="Times New Roman" panose="02020603050405020304" pitchFamily="18" charset="0"/>
                          <a:ea typeface="Times New Roman" panose="02020603050405020304" pitchFamily="18" charset="0"/>
                          <a:cs typeface="Times New Roman" panose="02020603050405020304" pitchFamily="18" charset="0"/>
                        </a:rPr>
                        <a:t>TOTAL</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a:txBody>
                    <a:bodyPr/>
                    <a:lstStyle/>
                    <a:p>
                      <a:pPr marL="0" marR="0" algn="ctr">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79.30</a:t>
                      </a:r>
                    </a:p>
                  </a:txBody>
                  <a:tcPr marL="68580" marR="68580" marT="0" marB="0"/>
                </a:tc>
                <a:extLst>
                  <a:ext uri="{0D108BD9-81ED-4DB2-BD59-A6C34878D82A}">
                    <a16:rowId xmlns:a16="http://schemas.microsoft.com/office/drawing/2014/main" val="3163730958"/>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70"/>
        <p:cNvGrpSpPr/>
        <p:nvPr/>
      </p:nvGrpSpPr>
      <p:grpSpPr>
        <a:xfrm>
          <a:off x="0" y="0"/>
          <a:ext cx="0" cy="0"/>
          <a:chOff x="0" y="0"/>
          <a:chExt cx="0" cy="0"/>
        </a:xfrm>
      </p:grpSpPr>
      <p:sp>
        <p:nvSpPr>
          <p:cNvPr id="1271" name="Google Shape;1271;p90"/>
          <p:cNvSpPr/>
          <p:nvPr/>
        </p:nvSpPr>
        <p:spPr>
          <a:xfrm>
            <a:off x="0" y="1188443"/>
            <a:ext cx="9144000" cy="3496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90"/>
          <p:cNvSpPr txBox="1">
            <a:spLocks noGrp="1"/>
          </p:cNvSpPr>
          <p:nvPr>
            <p:ph type="title"/>
          </p:nvPr>
        </p:nvSpPr>
        <p:spPr>
          <a:xfrm>
            <a:off x="712050" y="360889"/>
            <a:ext cx="7719900" cy="572700"/>
          </a:xfrm>
          <a:prstGeom prst="rect">
            <a:avLst/>
          </a:prstGeom>
        </p:spPr>
        <p:txBody>
          <a:bodyPr spcFirstLastPara="1" wrap="square" lIns="91425" tIns="91425" rIns="91425" bIns="91425" anchor="t" anchorCtr="0">
            <a:noAutofit/>
          </a:bodyPr>
          <a:lstStyle/>
          <a:p>
            <a:pPr lvl="0"/>
            <a:r>
              <a:rPr lang="en" dirty="0"/>
              <a:t>DISCUSSION</a:t>
            </a:r>
            <a:endParaRPr dirty="0"/>
          </a:p>
        </p:txBody>
      </p:sp>
      <p:sp>
        <p:nvSpPr>
          <p:cNvPr id="11" name="TextBox 10">
            <a:extLst>
              <a:ext uri="{FF2B5EF4-FFF2-40B4-BE49-F238E27FC236}">
                <a16:creationId xmlns:a16="http://schemas.microsoft.com/office/drawing/2014/main" id="{613E2566-7485-C949-9647-0FA2617BB4C7}"/>
              </a:ext>
            </a:extLst>
          </p:cNvPr>
          <p:cNvSpPr txBox="1"/>
          <p:nvPr/>
        </p:nvSpPr>
        <p:spPr>
          <a:xfrm>
            <a:off x="712050" y="1448365"/>
            <a:ext cx="7190982" cy="2246769"/>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accent2">
                    <a:lumMod val="50000"/>
                  </a:schemeClr>
                </a:solidFill>
              </a:rPr>
              <a:t>The main motive of this proposed system is to establish a smart health device depending on the robust IoT tools, with the help of a microcontroller known as the Raspberry Pi Model B+.</a:t>
            </a:r>
          </a:p>
          <a:p>
            <a:pPr marL="285750" indent="-285750" algn="just">
              <a:buFont typeface="Arial" panose="020B0604020202020204" pitchFamily="34" charset="0"/>
              <a:buChar char="•"/>
            </a:pPr>
            <a:r>
              <a:rPr lang="en-US" dirty="0">
                <a:solidFill>
                  <a:schemeClr val="accent2">
                    <a:lumMod val="50000"/>
                  </a:schemeClr>
                </a:solidFill>
              </a:rPr>
              <a:t>The sensor nodes on the patient's side are to monitor the patient's symptoms. </a:t>
            </a:r>
          </a:p>
          <a:p>
            <a:pPr marL="285750" indent="-285750" algn="just">
              <a:buFont typeface="Arial" panose="020B0604020202020204" pitchFamily="34" charset="0"/>
              <a:buChar char="•"/>
            </a:pPr>
            <a:r>
              <a:rPr lang="en-US" dirty="0">
                <a:solidFill>
                  <a:schemeClr val="accent2">
                    <a:lumMod val="50000"/>
                  </a:schemeClr>
                </a:solidFill>
              </a:rPr>
              <a:t>Blood pressure, heart beat, temperature and blood oxygen are the used sensors. </a:t>
            </a:r>
          </a:p>
          <a:p>
            <a:pPr marL="285750" indent="-285750" algn="just">
              <a:buFont typeface="Arial" panose="020B0604020202020204" pitchFamily="34" charset="0"/>
              <a:buChar char="•"/>
            </a:pPr>
            <a:r>
              <a:rPr lang="en-US" dirty="0">
                <a:solidFill>
                  <a:schemeClr val="accent2">
                    <a:lumMod val="50000"/>
                  </a:schemeClr>
                </a:solidFill>
              </a:rPr>
              <a:t>The data is collected by these sensors and sent to a server. </a:t>
            </a:r>
          </a:p>
          <a:p>
            <a:pPr marL="285750" indent="-285750" algn="just">
              <a:buFont typeface="Arial" panose="020B0604020202020204" pitchFamily="34" charset="0"/>
              <a:buChar char="•"/>
            </a:pPr>
            <a:r>
              <a:rPr lang="en-US" dirty="0">
                <a:solidFill>
                  <a:schemeClr val="accent2">
                    <a:lumMod val="50000"/>
                  </a:schemeClr>
                </a:solidFill>
              </a:rPr>
              <a:t>The server will then process the acquired monitor data and make it available to other users, such as the cloud, doctors, and caregivers, in order to detect and monitor health issues.</a:t>
            </a:r>
          </a:p>
          <a:p>
            <a:pPr algn="just"/>
            <a:endParaRPr lang="en-US" dirty="0">
              <a:solidFill>
                <a:schemeClr val="accent2">
                  <a:lumMod val="50000"/>
                </a:schemeClr>
              </a:solidFill>
            </a:endParaRPr>
          </a:p>
        </p:txBody>
      </p:sp>
    </p:spTree>
    <p:extLst>
      <p:ext uri="{BB962C8B-B14F-4D97-AF65-F5344CB8AC3E}">
        <p14:creationId xmlns:p14="http://schemas.microsoft.com/office/powerpoint/2010/main" val="14785983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0"/>
        <p:cNvGrpSpPr/>
        <p:nvPr/>
      </p:nvGrpSpPr>
      <p:grpSpPr>
        <a:xfrm>
          <a:off x="0" y="0"/>
          <a:ext cx="0" cy="0"/>
          <a:chOff x="0" y="0"/>
          <a:chExt cx="0" cy="0"/>
        </a:xfrm>
      </p:grpSpPr>
      <p:sp>
        <p:nvSpPr>
          <p:cNvPr id="1271" name="Google Shape;1271;p90"/>
          <p:cNvSpPr/>
          <p:nvPr/>
        </p:nvSpPr>
        <p:spPr>
          <a:xfrm>
            <a:off x="0" y="1188443"/>
            <a:ext cx="9144000" cy="3496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90"/>
          <p:cNvSpPr txBox="1">
            <a:spLocks noGrp="1"/>
          </p:cNvSpPr>
          <p:nvPr>
            <p:ph type="title"/>
          </p:nvPr>
        </p:nvSpPr>
        <p:spPr>
          <a:xfrm>
            <a:off x="712050" y="360889"/>
            <a:ext cx="7719900" cy="572700"/>
          </a:xfrm>
          <a:prstGeom prst="rect">
            <a:avLst/>
          </a:prstGeom>
        </p:spPr>
        <p:txBody>
          <a:bodyPr spcFirstLastPara="1" wrap="square" lIns="91425" tIns="91425" rIns="91425" bIns="91425" anchor="t" anchorCtr="0">
            <a:noAutofit/>
          </a:bodyPr>
          <a:lstStyle/>
          <a:p>
            <a:pPr lvl="0"/>
            <a:r>
              <a:rPr lang="en" dirty="0"/>
              <a:t>CONCLUSION</a:t>
            </a:r>
            <a:endParaRPr dirty="0"/>
          </a:p>
        </p:txBody>
      </p:sp>
      <p:sp>
        <p:nvSpPr>
          <p:cNvPr id="11" name="TextBox 10">
            <a:extLst>
              <a:ext uri="{FF2B5EF4-FFF2-40B4-BE49-F238E27FC236}">
                <a16:creationId xmlns:a16="http://schemas.microsoft.com/office/drawing/2014/main" id="{613E2566-7485-C949-9647-0FA2617BB4C7}"/>
              </a:ext>
            </a:extLst>
          </p:cNvPr>
          <p:cNvSpPr txBox="1"/>
          <p:nvPr/>
        </p:nvSpPr>
        <p:spPr>
          <a:xfrm>
            <a:off x="860612" y="1188443"/>
            <a:ext cx="8068235" cy="2246769"/>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accent1"/>
                </a:solidFill>
              </a:rPr>
              <a:t>In the FYP 1, there is more research on the theory part where all the cost of the hardware components are covered. </a:t>
            </a:r>
          </a:p>
          <a:p>
            <a:pPr marL="285750" indent="-285750" algn="just">
              <a:buFont typeface="Arial" panose="020B0604020202020204" pitchFamily="34" charset="0"/>
              <a:buChar char="•"/>
            </a:pPr>
            <a:r>
              <a:rPr lang="en-US" dirty="0">
                <a:solidFill>
                  <a:schemeClr val="accent1"/>
                </a:solidFill>
              </a:rPr>
              <a:t>The proposed smart health monitoring components is briefly studied. This summarizes how the raspberry pi works in connecting the sensor with database. </a:t>
            </a:r>
          </a:p>
          <a:p>
            <a:pPr marL="285750" indent="-285750" algn="just">
              <a:buFont typeface="Arial" panose="020B0604020202020204" pitchFamily="34" charset="0"/>
              <a:buChar char="•"/>
            </a:pPr>
            <a:r>
              <a:rPr lang="en-US" dirty="0">
                <a:solidFill>
                  <a:schemeClr val="accent1"/>
                </a:solidFill>
              </a:rPr>
              <a:t>Likewise going in depths with the FYP1 Project and learning about the basics of the hardware and software tool. </a:t>
            </a:r>
          </a:p>
          <a:p>
            <a:pPr marL="285750" indent="-285750" algn="just">
              <a:buFont typeface="Arial" panose="020B0604020202020204" pitchFamily="34" charset="0"/>
              <a:buChar char="•"/>
            </a:pPr>
            <a:r>
              <a:rPr lang="en-US" dirty="0">
                <a:solidFill>
                  <a:schemeClr val="accent1"/>
                </a:solidFill>
              </a:rPr>
              <a:t>Eventually, after the completion of the FYP1 report we move forward to the FYP 2 where we assemble all the hardware components utilizing the software tool. </a:t>
            </a:r>
          </a:p>
          <a:p>
            <a:pPr marL="285750" indent="-285750" algn="just">
              <a:buFont typeface="Arial" panose="020B0604020202020204" pitchFamily="34" charset="0"/>
              <a:buChar char="•"/>
            </a:pPr>
            <a:r>
              <a:rPr lang="en-US" dirty="0">
                <a:solidFill>
                  <a:schemeClr val="accent1"/>
                </a:solidFill>
              </a:rPr>
              <a:t>This framework of the FYP1 report helps us develop the prototype of this report we are working on. The cost has already been separated for the development of the prototype.</a:t>
            </a:r>
          </a:p>
        </p:txBody>
      </p:sp>
    </p:spTree>
    <p:extLst>
      <p:ext uri="{BB962C8B-B14F-4D97-AF65-F5344CB8AC3E}">
        <p14:creationId xmlns:p14="http://schemas.microsoft.com/office/powerpoint/2010/main" val="653462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1"/>
          <p:cNvSpPr txBox="1">
            <a:spLocks noGrp="1"/>
          </p:cNvSpPr>
          <p:nvPr>
            <p:ph type="title"/>
          </p:nvPr>
        </p:nvSpPr>
        <p:spPr>
          <a:xfrm>
            <a:off x="655650" y="360787"/>
            <a:ext cx="783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GANTT CHART</a:t>
            </a:r>
            <a:endParaRPr dirty="0"/>
          </a:p>
        </p:txBody>
      </p:sp>
      <p:sp>
        <p:nvSpPr>
          <p:cNvPr id="3" name="Subtitle 2">
            <a:extLst>
              <a:ext uri="{FF2B5EF4-FFF2-40B4-BE49-F238E27FC236}">
                <a16:creationId xmlns:a16="http://schemas.microsoft.com/office/drawing/2014/main" id="{885BF4D9-B286-494B-9EF9-44EF51FFB59D}"/>
              </a:ext>
            </a:extLst>
          </p:cNvPr>
          <p:cNvSpPr>
            <a:spLocks noGrp="1"/>
          </p:cNvSpPr>
          <p:nvPr>
            <p:ph type="subTitle" idx="1"/>
          </p:nvPr>
        </p:nvSpPr>
        <p:spPr/>
        <p:txBody>
          <a:bodyPr/>
          <a:lstStyle/>
          <a:p>
            <a:endParaRPr lang="en-US"/>
          </a:p>
        </p:txBody>
      </p:sp>
      <p:pic>
        <p:nvPicPr>
          <p:cNvPr id="7" name="Picture 6">
            <a:extLst>
              <a:ext uri="{FF2B5EF4-FFF2-40B4-BE49-F238E27FC236}">
                <a16:creationId xmlns:a16="http://schemas.microsoft.com/office/drawing/2014/main" id="{B54517B0-0619-854C-A0B7-4B6EF218B611}"/>
              </a:ext>
            </a:extLst>
          </p:cNvPr>
          <p:cNvPicPr>
            <a:picLocks noChangeAspect="1"/>
          </p:cNvPicPr>
          <p:nvPr/>
        </p:nvPicPr>
        <p:blipFill rotWithShape="1">
          <a:blip r:embed="rId3"/>
          <a:srcRect l="414" t="1" r="422" b="696"/>
          <a:stretch/>
        </p:blipFill>
        <p:spPr>
          <a:xfrm>
            <a:off x="0" y="933487"/>
            <a:ext cx="9144000" cy="3966759"/>
          </a:xfrm>
          <a:prstGeom prst="rect">
            <a:avLst/>
          </a:prstGeom>
        </p:spPr>
      </p:pic>
    </p:spTree>
    <p:extLst>
      <p:ext uri="{BB962C8B-B14F-4D97-AF65-F5344CB8AC3E}">
        <p14:creationId xmlns:p14="http://schemas.microsoft.com/office/powerpoint/2010/main" val="1971479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1"/>
          <p:cNvSpPr txBox="1">
            <a:spLocks noGrp="1"/>
          </p:cNvSpPr>
          <p:nvPr>
            <p:ph type="title"/>
          </p:nvPr>
        </p:nvSpPr>
        <p:spPr>
          <a:xfrm>
            <a:off x="655650" y="360787"/>
            <a:ext cx="7832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a:t>
            </a:r>
            <a:endParaRPr dirty="0"/>
          </a:p>
        </p:txBody>
      </p:sp>
      <p:sp>
        <p:nvSpPr>
          <p:cNvPr id="200" name="Google Shape;200;p31"/>
          <p:cNvSpPr txBox="1">
            <a:spLocks noGrp="1"/>
          </p:cNvSpPr>
          <p:nvPr>
            <p:ph type="subTitle" idx="1"/>
          </p:nvPr>
        </p:nvSpPr>
        <p:spPr>
          <a:xfrm>
            <a:off x="713250" y="1920239"/>
            <a:ext cx="7717500" cy="2682697"/>
          </a:xfrm>
          <a:prstGeom prst="rect">
            <a:avLst/>
          </a:prstGeom>
        </p:spPr>
        <p:txBody>
          <a:bodyPr spcFirstLastPara="1" wrap="square" lIns="91425" tIns="91425" rIns="91425" bIns="91425" anchor="ctr" anchorCtr="0">
            <a:noAutofit/>
          </a:bodyPr>
          <a:lstStyle/>
          <a:p>
            <a:pPr marL="469900" indent="-342900" algn="just">
              <a:lnSpc>
                <a:spcPct val="170000"/>
              </a:lnSpc>
              <a:buClr>
                <a:schemeClr val="accent1"/>
              </a:buClr>
              <a:buFont typeface="+mj-lt"/>
              <a:buAutoNum type="arabicPeriod"/>
            </a:pPr>
            <a:r>
              <a:rPr lang="en-US" sz="1400" dirty="0"/>
              <a:t> ABSTRACT</a:t>
            </a:r>
          </a:p>
          <a:p>
            <a:pPr marL="469900" indent="-342900" algn="just">
              <a:lnSpc>
                <a:spcPct val="170000"/>
              </a:lnSpc>
              <a:buClr>
                <a:schemeClr val="accent1"/>
              </a:buClr>
              <a:buFont typeface="+mj-lt"/>
              <a:buAutoNum type="arabicPeriod"/>
            </a:pPr>
            <a:r>
              <a:rPr lang="en-US" sz="1400" dirty="0"/>
              <a:t>PROBLEM STATEMENT</a:t>
            </a:r>
          </a:p>
          <a:p>
            <a:pPr marL="469900" indent="-342900" algn="just">
              <a:lnSpc>
                <a:spcPct val="170000"/>
              </a:lnSpc>
              <a:buClr>
                <a:schemeClr val="accent1"/>
              </a:buClr>
              <a:buFont typeface="+mj-lt"/>
              <a:buAutoNum type="arabicPeriod"/>
            </a:pPr>
            <a:r>
              <a:rPr lang="en-US" sz="1400" dirty="0"/>
              <a:t> SCOPE OF STUDY</a:t>
            </a:r>
          </a:p>
          <a:p>
            <a:pPr marL="469900" indent="-342900" algn="just">
              <a:lnSpc>
                <a:spcPct val="170000"/>
              </a:lnSpc>
              <a:buClr>
                <a:schemeClr val="accent1"/>
              </a:buClr>
              <a:buFont typeface="+mj-lt"/>
              <a:buAutoNum type="arabicPeriod"/>
            </a:pPr>
            <a:r>
              <a:rPr lang="en-US" sz="1400" dirty="0"/>
              <a:t>RESEARCH QUESTIONS</a:t>
            </a:r>
          </a:p>
          <a:p>
            <a:pPr marL="469900" indent="-342900" algn="just">
              <a:lnSpc>
                <a:spcPct val="170000"/>
              </a:lnSpc>
              <a:buClr>
                <a:schemeClr val="accent1"/>
              </a:buClr>
              <a:buFont typeface="+mj-lt"/>
              <a:buAutoNum type="arabicPeriod"/>
            </a:pPr>
            <a:r>
              <a:rPr lang="en-US" sz="1400" dirty="0"/>
              <a:t> HYPOTHESIS </a:t>
            </a:r>
          </a:p>
          <a:p>
            <a:pPr marL="469900" indent="-342900" algn="just">
              <a:lnSpc>
                <a:spcPct val="170000"/>
              </a:lnSpc>
              <a:buClr>
                <a:schemeClr val="accent1"/>
              </a:buClr>
              <a:buFont typeface="+mj-lt"/>
              <a:buAutoNum type="arabicPeriod"/>
            </a:pPr>
            <a:r>
              <a:rPr lang="en-US" sz="1400" dirty="0"/>
              <a:t>LITERATURE REVIEW </a:t>
            </a:r>
          </a:p>
          <a:p>
            <a:pPr marL="469900" indent="-342900" algn="just">
              <a:lnSpc>
                <a:spcPct val="170000"/>
              </a:lnSpc>
              <a:buClr>
                <a:schemeClr val="accent1"/>
              </a:buClr>
              <a:buFont typeface="+mj-lt"/>
              <a:buAutoNum type="arabicPeriod"/>
            </a:pPr>
            <a:r>
              <a:rPr lang="en-US" sz="1400" dirty="0"/>
              <a:t>METHODOLOGY</a:t>
            </a:r>
          </a:p>
          <a:p>
            <a:pPr marL="469900" indent="-342900" algn="just">
              <a:lnSpc>
                <a:spcPct val="170000"/>
              </a:lnSpc>
              <a:buClr>
                <a:schemeClr val="accent1"/>
              </a:buClr>
              <a:buFont typeface="+mj-lt"/>
              <a:buAutoNum type="arabicPeriod"/>
            </a:pPr>
            <a:r>
              <a:rPr lang="en-US" sz="1400" dirty="0"/>
              <a:t>PRELIMINARY RESULT</a:t>
            </a:r>
          </a:p>
          <a:p>
            <a:pPr marL="469900" indent="-342900" algn="just">
              <a:lnSpc>
                <a:spcPct val="170000"/>
              </a:lnSpc>
              <a:buClr>
                <a:schemeClr val="accent1"/>
              </a:buClr>
              <a:buFont typeface="+mj-lt"/>
              <a:buAutoNum type="arabicPeriod"/>
            </a:pPr>
            <a:r>
              <a:rPr lang="en-US" sz="1400" dirty="0"/>
              <a:t>DISCUSSION</a:t>
            </a:r>
          </a:p>
          <a:p>
            <a:pPr marL="469900" indent="-342900" algn="just">
              <a:lnSpc>
                <a:spcPct val="170000"/>
              </a:lnSpc>
              <a:buClr>
                <a:schemeClr val="accent1"/>
              </a:buClr>
              <a:buFont typeface="+mj-lt"/>
              <a:buAutoNum type="arabicPeriod"/>
            </a:pPr>
            <a:r>
              <a:rPr lang="en-US" sz="1400" dirty="0"/>
              <a:t>GAANT CHART</a:t>
            </a:r>
          </a:p>
          <a:p>
            <a:pPr marL="469900" indent="-342900" algn="just">
              <a:lnSpc>
                <a:spcPct val="170000"/>
              </a:lnSpc>
              <a:buClr>
                <a:schemeClr val="accent1"/>
              </a:buClr>
              <a:buFont typeface="+mj-lt"/>
              <a:buAutoNum type="arabicPeriod"/>
            </a:pPr>
            <a:r>
              <a:rPr lang="en-US" sz="1400" dirty="0"/>
              <a:t>CONLUSION</a:t>
            </a:r>
          </a:p>
          <a:p>
            <a:pPr marL="469900" indent="-342900">
              <a:buClr>
                <a:schemeClr val="accent1"/>
              </a:buClr>
              <a:buFont typeface="+mj-lt"/>
              <a:buAutoNum type="arabicPeriod"/>
            </a:pPr>
            <a:endParaRPr lang="en-US" sz="1400" dirty="0"/>
          </a:p>
          <a:p>
            <a:pPr marL="469900" indent="-342900">
              <a:buClr>
                <a:schemeClr val="accent1"/>
              </a:buClr>
              <a:buFont typeface="+mj-lt"/>
              <a:buAutoNum type="arabicPeriod"/>
            </a:pPr>
            <a:endParaRPr lang="en-US" sz="1400" dirty="0"/>
          </a:p>
          <a:p>
            <a:pPr marL="469900" indent="-342900">
              <a:buClr>
                <a:schemeClr val="accent1"/>
              </a:buClr>
              <a:buFont typeface="+mj-lt"/>
              <a:buAutoNum type="arabicPeriod"/>
            </a:pP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51"/>
          <p:cNvSpPr txBox="1">
            <a:spLocks noGrp="1"/>
          </p:cNvSpPr>
          <p:nvPr>
            <p:ph type="title"/>
          </p:nvPr>
        </p:nvSpPr>
        <p:spPr>
          <a:xfrm>
            <a:off x="529620" y="-58021"/>
            <a:ext cx="4517259" cy="17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solidFill>
                  <a:schemeClr val="dk2"/>
                </a:solidFill>
              </a:rPr>
              <a:t>ABSTRACT</a:t>
            </a:r>
          </a:p>
        </p:txBody>
      </p:sp>
      <p:grpSp>
        <p:nvGrpSpPr>
          <p:cNvPr id="426" name="Google Shape;426;p51"/>
          <p:cNvGrpSpPr/>
          <p:nvPr/>
        </p:nvGrpSpPr>
        <p:grpSpPr>
          <a:xfrm>
            <a:off x="-549102" y="-340680"/>
            <a:ext cx="4530511" cy="1196373"/>
            <a:chOff x="3766225" y="1584000"/>
            <a:chExt cx="2395575" cy="632600"/>
          </a:xfrm>
        </p:grpSpPr>
        <p:sp>
          <p:nvSpPr>
            <p:cNvPr id="427" name="Google Shape;427;p51"/>
            <p:cNvSpPr/>
            <p:nvPr/>
          </p:nvSpPr>
          <p:spPr>
            <a:xfrm>
              <a:off x="5966800" y="1743200"/>
              <a:ext cx="40225" cy="36650"/>
            </a:xfrm>
            <a:custGeom>
              <a:avLst/>
              <a:gdLst/>
              <a:ahLst/>
              <a:cxnLst/>
              <a:rect l="l" t="t" r="r" b="b"/>
              <a:pathLst>
                <a:path w="1609" h="1466" extrusionOk="0">
                  <a:moveTo>
                    <a:pt x="798" y="1"/>
                  </a:moveTo>
                  <a:cubicBezTo>
                    <a:pt x="429" y="60"/>
                    <a:pt x="155" y="203"/>
                    <a:pt x="84" y="536"/>
                  </a:cubicBezTo>
                  <a:cubicBezTo>
                    <a:pt x="1" y="917"/>
                    <a:pt x="120" y="1227"/>
                    <a:pt x="453" y="1465"/>
                  </a:cubicBezTo>
                  <a:lnTo>
                    <a:pt x="1227" y="1465"/>
                  </a:lnTo>
                  <a:cubicBezTo>
                    <a:pt x="1358" y="1251"/>
                    <a:pt x="1489" y="1036"/>
                    <a:pt x="1608" y="846"/>
                  </a:cubicBezTo>
                  <a:cubicBezTo>
                    <a:pt x="1513" y="620"/>
                    <a:pt x="1441" y="453"/>
                    <a:pt x="1346" y="227"/>
                  </a:cubicBezTo>
                  <a:cubicBezTo>
                    <a:pt x="1132" y="132"/>
                    <a:pt x="941" y="60"/>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1"/>
            <p:cNvSpPr/>
            <p:nvPr/>
          </p:nvSpPr>
          <p:spPr>
            <a:xfrm>
              <a:off x="4427925" y="1775300"/>
              <a:ext cx="35150" cy="35800"/>
            </a:xfrm>
            <a:custGeom>
              <a:avLst/>
              <a:gdLst/>
              <a:ahLst/>
              <a:cxnLst/>
              <a:rect l="l" t="t" r="r" b="b"/>
              <a:pathLst>
                <a:path w="1406" h="1432" extrusionOk="0">
                  <a:moveTo>
                    <a:pt x="714" y="0"/>
                  </a:moveTo>
                  <a:cubicBezTo>
                    <a:pt x="564" y="0"/>
                    <a:pt x="410" y="64"/>
                    <a:pt x="239" y="193"/>
                  </a:cubicBezTo>
                  <a:cubicBezTo>
                    <a:pt x="167" y="372"/>
                    <a:pt x="84" y="598"/>
                    <a:pt x="0" y="800"/>
                  </a:cubicBezTo>
                  <a:cubicBezTo>
                    <a:pt x="286" y="1241"/>
                    <a:pt x="286" y="1241"/>
                    <a:pt x="739" y="1431"/>
                  </a:cubicBezTo>
                  <a:cubicBezTo>
                    <a:pt x="1036" y="1384"/>
                    <a:pt x="1262" y="1217"/>
                    <a:pt x="1346" y="931"/>
                  </a:cubicBezTo>
                  <a:cubicBezTo>
                    <a:pt x="1393" y="764"/>
                    <a:pt x="1405" y="562"/>
                    <a:pt x="1346" y="407"/>
                  </a:cubicBezTo>
                  <a:cubicBezTo>
                    <a:pt x="1298" y="264"/>
                    <a:pt x="1143" y="157"/>
                    <a:pt x="1012" y="86"/>
                  </a:cubicBezTo>
                  <a:cubicBezTo>
                    <a:pt x="912" y="29"/>
                    <a:pt x="814"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1"/>
            <p:cNvSpPr/>
            <p:nvPr/>
          </p:nvSpPr>
          <p:spPr>
            <a:xfrm>
              <a:off x="5305700" y="1773275"/>
              <a:ext cx="26525" cy="28300"/>
            </a:xfrm>
            <a:custGeom>
              <a:avLst/>
              <a:gdLst/>
              <a:ahLst/>
              <a:cxnLst/>
              <a:rect l="l" t="t" r="r" b="b"/>
              <a:pathLst>
                <a:path w="1061" h="1132" extrusionOk="0">
                  <a:moveTo>
                    <a:pt x="715" y="0"/>
                  </a:moveTo>
                  <a:cubicBezTo>
                    <a:pt x="537" y="60"/>
                    <a:pt x="299" y="143"/>
                    <a:pt x="84" y="214"/>
                  </a:cubicBezTo>
                  <a:cubicBezTo>
                    <a:pt x="1" y="869"/>
                    <a:pt x="13" y="881"/>
                    <a:pt x="572" y="1131"/>
                  </a:cubicBezTo>
                  <a:cubicBezTo>
                    <a:pt x="846" y="1060"/>
                    <a:pt x="1013" y="893"/>
                    <a:pt x="1037" y="607"/>
                  </a:cubicBezTo>
                  <a:cubicBezTo>
                    <a:pt x="1061" y="369"/>
                    <a:pt x="1061" y="131"/>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1"/>
            <p:cNvSpPr/>
            <p:nvPr/>
          </p:nvSpPr>
          <p:spPr>
            <a:xfrm>
              <a:off x="4216875" y="1735450"/>
              <a:ext cx="25925" cy="26825"/>
            </a:xfrm>
            <a:custGeom>
              <a:avLst/>
              <a:gdLst/>
              <a:ahLst/>
              <a:cxnLst/>
              <a:rect l="l" t="t" r="r" b="b"/>
              <a:pathLst>
                <a:path w="1037" h="1073" extrusionOk="0">
                  <a:moveTo>
                    <a:pt x="477" y="1"/>
                  </a:moveTo>
                  <a:cubicBezTo>
                    <a:pt x="370" y="49"/>
                    <a:pt x="239" y="132"/>
                    <a:pt x="120" y="191"/>
                  </a:cubicBezTo>
                  <a:cubicBezTo>
                    <a:pt x="1" y="656"/>
                    <a:pt x="179" y="918"/>
                    <a:pt x="620" y="1073"/>
                  </a:cubicBezTo>
                  <a:cubicBezTo>
                    <a:pt x="763" y="942"/>
                    <a:pt x="906" y="811"/>
                    <a:pt x="1037" y="680"/>
                  </a:cubicBezTo>
                  <a:cubicBezTo>
                    <a:pt x="977" y="275"/>
                    <a:pt x="822" y="72"/>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1"/>
            <p:cNvSpPr/>
            <p:nvPr/>
          </p:nvSpPr>
          <p:spPr>
            <a:xfrm>
              <a:off x="4169550" y="1808675"/>
              <a:ext cx="25325" cy="24750"/>
            </a:xfrm>
            <a:custGeom>
              <a:avLst/>
              <a:gdLst/>
              <a:ahLst/>
              <a:cxnLst/>
              <a:rect l="l" t="t" r="r" b="b"/>
              <a:pathLst>
                <a:path w="1013" h="990" extrusionOk="0">
                  <a:moveTo>
                    <a:pt x="501" y="1"/>
                  </a:moveTo>
                  <a:cubicBezTo>
                    <a:pt x="239" y="120"/>
                    <a:pt x="1" y="275"/>
                    <a:pt x="25" y="691"/>
                  </a:cubicBezTo>
                  <a:cubicBezTo>
                    <a:pt x="191" y="787"/>
                    <a:pt x="370" y="882"/>
                    <a:pt x="572" y="989"/>
                  </a:cubicBezTo>
                  <a:cubicBezTo>
                    <a:pt x="739" y="834"/>
                    <a:pt x="882" y="691"/>
                    <a:pt x="1013" y="561"/>
                  </a:cubicBezTo>
                  <a:cubicBezTo>
                    <a:pt x="929" y="203"/>
                    <a:pt x="810" y="25"/>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1"/>
            <p:cNvSpPr/>
            <p:nvPr/>
          </p:nvSpPr>
          <p:spPr>
            <a:xfrm>
              <a:off x="5871850" y="1666550"/>
              <a:ext cx="20875" cy="16650"/>
            </a:xfrm>
            <a:custGeom>
              <a:avLst/>
              <a:gdLst/>
              <a:ahLst/>
              <a:cxnLst/>
              <a:rect l="l" t="t" r="r" b="b"/>
              <a:pathLst>
                <a:path w="835" h="666" extrusionOk="0">
                  <a:moveTo>
                    <a:pt x="452" y="1"/>
                  </a:moveTo>
                  <a:cubicBezTo>
                    <a:pt x="355" y="1"/>
                    <a:pt x="227" y="45"/>
                    <a:pt x="1" y="122"/>
                  </a:cubicBezTo>
                  <a:cubicBezTo>
                    <a:pt x="1" y="288"/>
                    <a:pt x="1" y="407"/>
                    <a:pt x="1" y="527"/>
                  </a:cubicBezTo>
                  <a:cubicBezTo>
                    <a:pt x="195" y="621"/>
                    <a:pt x="287" y="665"/>
                    <a:pt x="385" y="665"/>
                  </a:cubicBezTo>
                  <a:cubicBezTo>
                    <a:pt x="473" y="665"/>
                    <a:pt x="565" y="630"/>
                    <a:pt x="739" y="562"/>
                  </a:cubicBezTo>
                  <a:cubicBezTo>
                    <a:pt x="763" y="515"/>
                    <a:pt x="798" y="455"/>
                    <a:pt x="822" y="384"/>
                  </a:cubicBezTo>
                  <a:cubicBezTo>
                    <a:pt x="834" y="348"/>
                    <a:pt x="822" y="288"/>
                    <a:pt x="822" y="253"/>
                  </a:cubicBezTo>
                  <a:cubicBezTo>
                    <a:pt x="653" y="77"/>
                    <a:pt x="580"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1"/>
            <p:cNvSpPr/>
            <p:nvPr/>
          </p:nvSpPr>
          <p:spPr>
            <a:xfrm>
              <a:off x="4835700" y="1978250"/>
              <a:ext cx="18500" cy="20550"/>
            </a:xfrm>
            <a:custGeom>
              <a:avLst/>
              <a:gdLst/>
              <a:ahLst/>
              <a:cxnLst/>
              <a:rect l="l" t="t" r="r" b="b"/>
              <a:pathLst>
                <a:path w="740" h="822" extrusionOk="0">
                  <a:moveTo>
                    <a:pt x="191" y="0"/>
                  </a:moveTo>
                  <a:cubicBezTo>
                    <a:pt x="120" y="155"/>
                    <a:pt x="72" y="274"/>
                    <a:pt x="1" y="429"/>
                  </a:cubicBezTo>
                  <a:cubicBezTo>
                    <a:pt x="132" y="560"/>
                    <a:pt x="251" y="691"/>
                    <a:pt x="382" y="822"/>
                  </a:cubicBezTo>
                  <a:cubicBezTo>
                    <a:pt x="525" y="751"/>
                    <a:pt x="644" y="691"/>
                    <a:pt x="739" y="631"/>
                  </a:cubicBezTo>
                  <a:cubicBezTo>
                    <a:pt x="715" y="191"/>
                    <a:pt x="715" y="131"/>
                    <a:pt x="572" y="48"/>
                  </a:cubicBezTo>
                  <a:cubicBezTo>
                    <a:pt x="465" y="0"/>
                    <a:pt x="322" y="12"/>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1"/>
            <p:cNvSpPr/>
            <p:nvPr/>
          </p:nvSpPr>
          <p:spPr>
            <a:xfrm>
              <a:off x="4236525" y="1841125"/>
              <a:ext cx="18175" cy="18700"/>
            </a:xfrm>
            <a:custGeom>
              <a:avLst/>
              <a:gdLst/>
              <a:ahLst/>
              <a:cxnLst/>
              <a:rect l="l" t="t" r="r" b="b"/>
              <a:pathLst>
                <a:path w="727" h="748" extrusionOk="0">
                  <a:moveTo>
                    <a:pt x="453" y="1"/>
                  </a:moveTo>
                  <a:cubicBezTo>
                    <a:pt x="298" y="84"/>
                    <a:pt x="144" y="167"/>
                    <a:pt x="1" y="251"/>
                  </a:cubicBezTo>
                  <a:cubicBezTo>
                    <a:pt x="13" y="417"/>
                    <a:pt x="24" y="525"/>
                    <a:pt x="36" y="632"/>
                  </a:cubicBezTo>
                  <a:cubicBezTo>
                    <a:pt x="202" y="706"/>
                    <a:pt x="321" y="747"/>
                    <a:pt x="411" y="747"/>
                  </a:cubicBezTo>
                  <a:cubicBezTo>
                    <a:pt x="582" y="747"/>
                    <a:pt x="649" y="601"/>
                    <a:pt x="727" y="251"/>
                  </a:cubicBezTo>
                  <a:cubicBezTo>
                    <a:pt x="656" y="179"/>
                    <a:pt x="572" y="108"/>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1"/>
            <p:cNvSpPr/>
            <p:nvPr/>
          </p:nvSpPr>
          <p:spPr>
            <a:xfrm>
              <a:off x="4246650" y="1622250"/>
              <a:ext cx="19975" cy="17875"/>
            </a:xfrm>
            <a:custGeom>
              <a:avLst/>
              <a:gdLst/>
              <a:ahLst/>
              <a:cxnLst/>
              <a:rect l="l" t="t" r="r" b="b"/>
              <a:pathLst>
                <a:path w="799" h="715" extrusionOk="0">
                  <a:moveTo>
                    <a:pt x="465" y="1"/>
                  </a:moveTo>
                  <a:cubicBezTo>
                    <a:pt x="251" y="108"/>
                    <a:pt x="60" y="179"/>
                    <a:pt x="0" y="477"/>
                  </a:cubicBezTo>
                  <a:cubicBezTo>
                    <a:pt x="72" y="548"/>
                    <a:pt x="155" y="632"/>
                    <a:pt x="239" y="715"/>
                  </a:cubicBezTo>
                  <a:cubicBezTo>
                    <a:pt x="584" y="679"/>
                    <a:pt x="739" y="489"/>
                    <a:pt x="798" y="155"/>
                  </a:cubicBezTo>
                  <a:cubicBezTo>
                    <a:pt x="679" y="96"/>
                    <a:pt x="560" y="48"/>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1"/>
            <p:cNvSpPr/>
            <p:nvPr/>
          </p:nvSpPr>
          <p:spPr>
            <a:xfrm>
              <a:off x="5746825" y="1718775"/>
              <a:ext cx="20275" cy="17225"/>
            </a:xfrm>
            <a:custGeom>
              <a:avLst/>
              <a:gdLst/>
              <a:ahLst/>
              <a:cxnLst/>
              <a:rect l="l" t="t" r="r" b="b"/>
              <a:pathLst>
                <a:path w="811" h="689" extrusionOk="0">
                  <a:moveTo>
                    <a:pt x="401" y="0"/>
                  </a:moveTo>
                  <a:cubicBezTo>
                    <a:pt x="361" y="0"/>
                    <a:pt x="317" y="12"/>
                    <a:pt x="263" y="33"/>
                  </a:cubicBezTo>
                  <a:cubicBezTo>
                    <a:pt x="144" y="69"/>
                    <a:pt x="72" y="200"/>
                    <a:pt x="1" y="271"/>
                  </a:cubicBezTo>
                  <a:cubicBezTo>
                    <a:pt x="35" y="546"/>
                    <a:pt x="136" y="688"/>
                    <a:pt x="408" y="688"/>
                  </a:cubicBezTo>
                  <a:cubicBezTo>
                    <a:pt x="419" y="688"/>
                    <a:pt x="430" y="688"/>
                    <a:pt x="442" y="688"/>
                  </a:cubicBezTo>
                  <a:cubicBezTo>
                    <a:pt x="537" y="604"/>
                    <a:pt x="656" y="509"/>
                    <a:pt x="811" y="390"/>
                  </a:cubicBezTo>
                  <a:cubicBezTo>
                    <a:pt x="606" y="105"/>
                    <a:pt x="521" y="0"/>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1"/>
            <p:cNvSpPr/>
            <p:nvPr/>
          </p:nvSpPr>
          <p:spPr>
            <a:xfrm>
              <a:off x="5182175" y="2166950"/>
              <a:ext cx="18200" cy="19700"/>
            </a:xfrm>
            <a:custGeom>
              <a:avLst/>
              <a:gdLst/>
              <a:ahLst/>
              <a:cxnLst/>
              <a:rect l="l" t="t" r="r" b="b"/>
              <a:pathLst>
                <a:path w="728" h="788" extrusionOk="0">
                  <a:moveTo>
                    <a:pt x="453" y="1"/>
                  </a:moveTo>
                  <a:cubicBezTo>
                    <a:pt x="13" y="227"/>
                    <a:pt x="1" y="251"/>
                    <a:pt x="251" y="787"/>
                  </a:cubicBezTo>
                  <a:cubicBezTo>
                    <a:pt x="264" y="787"/>
                    <a:pt x="277" y="788"/>
                    <a:pt x="289" y="788"/>
                  </a:cubicBezTo>
                  <a:cubicBezTo>
                    <a:pt x="526" y="788"/>
                    <a:pt x="646" y="681"/>
                    <a:pt x="679" y="489"/>
                  </a:cubicBezTo>
                  <a:cubicBezTo>
                    <a:pt x="727" y="275"/>
                    <a:pt x="703" y="7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1"/>
            <p:cNvSpPr/>
            <p:nvPr/>
          </p:nvSpPr>
          <p:spPr>
            <a:xfrm>
              <a:off x="3869825" y="1598225"/>
              <a:ext cx="20550" cy="18100"/>
            </a:xfrm>
            <a:custGeom>
              <a:avLst/>
              <a:gdLst/>
              <a:ahLst/>
              <a:cxnLst/>
              <a:rect l="l" t="t" r="r" b="b"/>
              <a:pathLst>
                <a:path w="822" h="724" extrusionOk="0">
                  <a:moveTo>
                    <a:pt x="478" y="0"/>
                  </a:moveTo>
                  <a:cubicBezTo>
                    <a:pt x="366" y="0"/>
                    <a:pt x="260" y="107"/>
                    <a:pt x="0" y="366"/>
                  </a:cubicBezTo>
                  <a:cubicBezTo>
                    <a:pt x="107" y="497"/>
                    <a:pt x="203" y="604"/>
                    <a:pt x="286" y="723"/>
                  </a:cubicBezTo>
                  <a:cubicBezTo>
                    <a:pt x="607" y="616"/>
                    <a:pt x="822" y="485"/>
                    <a:pt x="774" y="140"/>
                  </a:cubicBezTo>
                  <a:cubicBezTo>
                    <a:pt x="637" y="52"/>
                    <a:pt x="556"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1"/>
            <p:cNvSpPr/>
            <p:nvPr/>
          </p:nvSpPr>
          <p:spPr>
            <a:xfrm>
              <a:off x="5986150" y="1747575"/>
              <a:ext cx="22350" cy="18475"/>
            </a:xfrm>
            <a:custGeom>
              <a:avLst/>
              <a:gdLst/>
              <a:ahLst/>
              <a:cxnLst/>
              <a:rect l="l" t="t" r="r" b="b"/>
              <a:pathLst>
                <a:path w="894" h="739" extrusionOk="0">
                  <a:moveTo>
                    <a:pt x="584" y="0"/>
                  </a:moveTo>
                  <a:cubicBezTo>
                    <a:pt x="24" y="310"/>
                    <a:pt x="1" y="453"/>
                    <a:pt x="441" y="738"/>
                  </a:cubicBezTo>
                  <a:cubicBezTo>
                    <a:pt x="822" y="560"/>
                    <a:pt x="894" y="464"/>
                    <a:pt x="834" y="191"/>
                  </a:cubicBezTo>
                  <a:cubicBezTo>
                    <a:pt x="775" y="143"/>
                    <a:pt x="691" y="83"/>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1"/>
            <p:cNvSpPr/>
            <p:nvPr/>
          </p:nvSpPr>
          <p:spPr>
            <a:xfrm>
              <a:off x="6016525" y="1730600"/>
              <a:ext cx="18475" cy="16700"/>
            </a:xfrm>
            <a:custGeom>
              <a:avLst/>
              <a:gdLst/>
              <a:ahLst/>
              <a:cxnLst/>
              <a:rect l="l" t="t" r="r" b="b"/>
              <a:pathLst>
                <a:path w="739" h="668" extrusionOk="0">
                  <a:moveTo>
                    <a:pt x="405" y="0"/>
                  </a:moveTo>
                  <a:cubicBezTo>
                    <a:pt x="167" y="179"/>
                    <a:pt x="0" y="346"/>
                    <a:pt x="238" y="667"/>
                  </a:cubicBezTo>
                  <a:cubicBezTo>
                    <a:pt x="667" y="643"/>
                    <a:pt x="667" y="643"/>
                    <a:pt x="738" y="179"/>
                  </a:cubicBezTo>
                  <a:cubicBezTo>
                    <a:pt x="643" y="131"/>
                    <a:pt x="524" y="72"/>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1"/>
            <p:cNvSpPr/>
            <p:nvPr/>
          </p:nvSpPr>
          <p:spPr>
            <a:xfrm>
              <a:off x="3766225" y="1584000"/>
              <a:ext cx="17300" cy="16575"/>
            </a:xfrm>
            <a:custGeom>
              <a:avLst/>
              <a:gdLst/>
              <a:ahLst/>
              <a:cxnLst/>
              <a:rect l="l" t="t" r="r" b="b"/>
              <a:pathLst>
                <a:path w="692" h="663" extrusionOk="0">
                  <a:moveTo>
                    <a:pt x="377" y="1"/>
                  </a:moveTo>
                  <a:cubicBezTo>
                    <a:pt x="334" y="1"/>
                    <a:pt x="292" y="7"/>
                    <a:pt x="263" y="30"/>
                  </a:cubicBezTo>
                  <a:cubicBezTo>
                    <a:pt x="156" y="114"/>
                    <a:pt x="96" y="233"/>
                    <a:pt x="1" y="352"/>
                  </a:cubicBezTo>
                  <a:cubicBezTo>
                    <a:pt x="119" y="546"/>
                    <a:pt x="226" y="663"/>
                    <a:pt x="362" y="663"/>
                  </a:cubicBezTo>
                  <a:cubicBezTo>
                    <a:pt x="418" y="663"/>
                    <a:pt x="479" y="643"/>
                    <a:pt x="548" y="602"/>
                  </a:cubicBezTo>
                  <a:cubicBezTo>
                    <a:pt x="668" y="400"/>
                    <a:pt x="691" y="209"/>
                    <a:pt x="501" y="7"/>
                  </a:cubicBezTo>
                  <a:cubicBezTo>
                    <a:pt x="465" y="7"/>
                    <a:pt x="420"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1"/>
            <p:cNvSpPr/>
            <p:nvPr/>
          </p:nvSpPr>
          <p:spPr>
            <a:xfrm>
              <a:off x="5419725" y="1807175"/>
              <a:ext cx="17575" cy="15225"/>
            </a:xfrm>
            <a:custGeom>
              <a:avLst/>
              <a:gdLst/>
              <a:ahLst/>
              <a:cxnLst/>
              <a:rect l="l" t="t" r="r" b="b"/>
              <a:pathLst>
                <a:path w="703" h="609" extrusionOk="0">
                  <a:moveTo>
                    <a:pt x="305" y="0"/>
                  </a:moveTo>
                  <a:cubicBezTo>
                    <a:pt x="273" y="0"/>
                    <a:pt x="243" y="4"/>
                    <a:pt x="214" y="13"/>
                  </a:cubicBezTo>
                  <a:cubicBezTo>
                    <a:pt x="119" y="37"/>
                    <a:pt x="71" y="168"/>
                    <a:pt x="0" y="263"/>
                  </a:cubicBezTo>
                  <a:cubicBezTo>
                    <a:pt x="83" y="382"/>
                    <a:pt x="143" y="466"/>
                    <a:pt x="238" y="609"/>
                  </a:cubicBezTo>
                  <a:cubicBezTo>
                    <a:pt x="548" y="501"/>
                    <a:pt x="702" y="370"/>
                    <a:pt x="572" y="37"/>
                  </a:cubicBezTo>
                  <a:cubicBezTo>
                    <a:pt x="493" y="28"/>
                    <a:pt x="394"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1"/>
            <p:cNvSpPr/>
            <p:nvPr/>
          </p:nvSpPr>
          <p:spPr>
            <a:xfrm>
              <a:off x="5212250" y="2187375"/>
              <a:ext cx="17575" cy="15925"/>
            </a:xfrm>
            <a:custGeom>
              <a:avLst/>
              <a:gdLst/>
              <a:ahLst/>
              <a:cxnLst/>
              <a:rect l="l" t="t" r="r" b="b"/>
              <a:pathLst>
                <a:path w="703" h="637" extrusionOk="0">
                  <a:moveTo>
                    <a:pt x="402" y="1"/>
                  </a:moveTo>
                  <a:cubicBezTo>
                    <a:pt x="300" y="1"/>
                    <a:pt x="207" y="56"/>
                    <a:pt x="119" y="136"/>
                  </a:cubicBezTo>
                  <a:cubicBezTo>
                    <a:pt x="60" y="184"/>
                    <a:pt x="48" y="291"/>
                    <a:pt x="0" y="410"/>
                  </a:cubicBezTo>
                  <a:cubicBezTo>
                    <a:pt x="167" y="482"/>
                    <a:pt x="298" y="541"/>
                    <a:pt x="500" y="637"/>
                  </a:cubicBezTo>
                  <a:cubicBezTo>
                    <a:pt x="596" y="410"/>
                    <a:pt x="655" y="267"/>
                    <a:pt x="703" y="160"/>
                  </a:cubicBezTo>
                  <a:cubicBezTo>
                    <a:pt x="595" y="47"/>
                    <a:pt x="495" y="1"/>
                    <a:pt x="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1"/>
            <p:cNvSpPr/>
            <p:nvPr/>
          </p:nvSpPr>
          <p:spPr>
            <a:xfrm>
              <a:off x="5509600" y="2047075"/>
              <a:ext cx="17300" cy="14225"/>
            </a:xfrm>
            <a:custGeom>
              <a:avLst/>
              <a:gdLst/>
              <a:ahLst/>
              <a:cxnLst/>
              <a:rect l="l" t="t" r="r" b="b"/>
              <a:pathLst>
                <a:path w="692" h="569" extrusionOk="0">
                  <a:moveTo>
                    <a:pt x="376" y="1"/>
                  </a:moveTo>
                  <a:cubicBezTo>
                    <a:pt x="283" y="1"/>
                    <a:pt x="194" y="42"/>
                    <a:pt x="108" y="117"/>
                  </a:cubicBezTo>
                  <a:cubicBezTo>
                    <a:pt x="60" y="153"/>
                    <a:pt x="36" y="224"/>
                    <a:pt x="1" y="284"/>
                  </a:cubicBezTo>
                  <a:cubicBezTo>
                    <a:pt x="73" y="463"/>
                    <a:pt x="171" y="568"/>
                    <a:pt x="343" y="568"/>
                  </a:cubicBezTo>
                  <a:cubicBezTo>
                    <a:pt x="399" y="568"/>
                    <a:pt x="463" y="557"/>
                    <a:pt x="536" y="534"/>
                  </a:cubicBezTo>
                  <a:cubicBezTo>
                    <a:pt x="584" y="426"/>
                    <a:pt x="632" y="284"/>
                    <a:pt x="691" y="153"/>
                  </a:cubicBezTo>
                  <a:cubicBezTo>
                    <a:pt x="581" y="48"/>
                    <a:pt x="476" y="1"/>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1"/>
            <p:cNvSpPr/>
            <p:nvPr/>
          </p:nvSpPr>
          <p:spPr>
            <a:xfrm>
              <a:off x="5460200" y="1741425"/>
              <a:ext cx="19075" cy="17275"/>
            </a:xfrm>
            <a:custGeom>
              <a:avLst/>
              <a:gdLst/>
              <a:ahLst/>
              <a:cxnLst/>
              <a:rect l="l" t="t" r="r" b="b"/>
              <a:pathLst>
                <a:path w="763" h="691" extrusionOk="0">
                  <a:moveTo>
                    <a:pt x="262" y="0"/>
                  </a:moveTo>
                  <a:lnTo>
                    <a:pt x="0" y="441"/>
                  </a:lnTo>
                  <a:cubicBezTo>
                    <a:pt x="143" y="536"/>
                    <a:pt x="250" y="607"/>
                    <a:pt x="381" y="691"/>
                  </a:cubicBezTo>
                  <a:cubicBezTo>
                    <a:pt x="488" y="560"/>
                    <a:pt x="584" y="441"/>
                    <a:pt x="762" y="238"/>
                  </a:cubicBezTo>
                  <a:cubicBezTo>
                    <a:pt x="548" y="131"/>
                    <a:pt x="417" y="72"/>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1"/>
            <p:cNvSpPr/>
            <p:nvPr/>
          </p:nvSpPr>
          <p:spPr>
            <a:xfrm>
              <a:off x="4683600" y="1608550"/>
              <a:ext cx="16400" cy="14450"/>
            </a:xfrm>
            <a:custGeom>
              <a:avLst/>
              <a:gdLst/>
              <a:ahLst/>
              <a:cxnLst/>
              <a:rect l="l" t="t" r="r" b="b"/>
              <a:pathLst>
                <a:path w="656" h="578" extrusionOk="0">
                  <a:moveTo>
                    <a:pt x="310" y="1"/>
                  </a:moveTo>
                  <a:cubicBezTo>
                    <a:pt x="215" y="96"/>
                    <a:pt x="120" y="180"/>
                    <a:pt x="1" y="299"/>
                  </a:cubicBezTo>
                  <a:cubicBezTo>
                    <a:pt x="103" y="503"/>
                    <a:pt x="218" y="577"/>
                    <a:pt x="352" y="577"/>
                  </a:cubicBezTo>
                  <a:cubicBezTo>
                    <a:pt x="438" y="577"/>
                    <a:pt x="530" y="547"/>
                    <a:pt x="632" y="501"/>
                  </a:cubicBezTo>
                  <a:cubicBezTo>
                    <a:pt x="644" y="382"/>
                    <a:pt x="644" y="275"/>
                    <a:pt x="656" y="168"/>
                  </a:cubicBezTo>
                  <a:cubicBezTo>
                    <a:pt x="537" y="108"/>
                    <a:pt x="441" y="6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1"/>
            <p:cNvSpPr/>
            <p:nvPr/>
          </p:nvSpPr>
          <p:spPr>
            <a:xfrm>
              <a:off x="3893925" y="1788750"/>
              <a:ext cx="14600" cy="12525"/>
            </a:xfrm>
            <a:custGeom>
              <a:avLst/>
              <a:gdLst/>
              <a:ahLst/>
              <a:cxnLst/>
              <a:rect l="l" t="t" r="r" b="b"/>
              <a:pathLst>
                <a:path w="584" h="501" extrusionOk="0">
                  <a:moveTo>
                    <a:pt x="465" y="0"/>
                  </a:moveTo>
                  <a:cubicBezTo>
                    <a:pt x="298" y="48"/>
                    <a:pt x="167" y="84"/>
                    <a:pt x="1" y="131"/>
                  </a:cubicBezTo>
                  <a:cubicBezTo>
                    <a:pt x="36" y="274"/>
                    <a:pt x="60" y="381"/>
                    <a:pt x="84" y="500"/>
                  </a:cubicBezTo>
                  <a:lnTo>
                    <a:pt x="584" y="500"/>
                  </a:lnTo>
                  <a:cubicBezTo>
                    <a:pt x="536" y="298"/>
                    <a:pt x="513" y="179"/>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1"/>
            <p:cNvSpPr/>
            <p:nvPr/>
          </p:nvSpPr>
          <p:spPr>
            <a:xfrm>
              <a:off x="5707850" y="1600950"/>
              <a:ext cx="16975" cy="13300"/>
            </a:xfrm>
            <a:custGeom>
              <a:avLst/>
              <a:gdLst/>
              <a:ahLst/>
              <a:cxnLst/>
              <a:rect l="l" t="t" r="r" b="b"/>
              <a:pathLst>
                <a:path w="679" h="532" extrusionOk="0">
                  <a:moveTo>
                    <a:pt x="325" y="0"/>
                  </a:moveTo>
                  <a:cubicBezTo>
                    <a:pt x="192" y="0"/>
                    <a:pt x="82" y="80"/>
                    <a:pt x="0" y="317"/>
                  </a:cubicBezTo>
                  <a:cubicBezTo>
                    <a:pt x="107" y="400"/>
                    <a:pt x="203" y="472"/>
                    <a:pt x="298" y="531"/>
                  </a:cubicBezTo>
                  <a:cubicBezTo>
                    <a:pt x="536" y="412"/>
                    <a:pt x="679" y="293"/>
                    <a:pt x="524" y="43"/>
                  </a:cubicBezTo>
                  <a:cubicBezTo>
                    <a:pt x="453" y="17"/>
                    <a:pt x="387" y="0"/>
                    <a:pt x="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1"/>
            <p:cNvSpPr/>
            <p:nvPr/>
          </p:nvSpPr>
          <p:spPr>
            <a:xfrm>
              <a:off x="4989000" y="1639625"/>
              <a:ext cx="15200" cy="12550"/>
            </a:xfrm>
            <a:custGeom>
              <a:avLst/>
              <a:gdLst/>
              <a:ahLst/>
              <a:cxnLst/>
              <a:rect l="l" t="t" r="r" b="b"/>
              <a:pathLst>
                <a:path w="608" h="502" extrusionOk="0">
                  <a:moveTo>
                    <a:pt x="298" y="1"/>
                  </a:moveTo>
                  <a:cubicBezTo>
                    <a:pt x="179" y="1"/>
                    <a:pt x="79" y="65"/>
                    <a:pt x="1" y="258"/>
                  </a:cubicBezTo>
                  <a:cubicBezTo>
                    <a:pt x="84" y="330"/>
                    <a:pt x="155" y="449"/>
                    <a:pt x="263" y="496"/>
                  </a:cubicBezTo>
                  <a:cubicBezTo>
                    <a:pt x="276" y="500"/>
                    <a:pt x="290" y="502"/>
                    <a:pt x="305" y="502"/>
                  </a:cubicBezTo>
                  <a:cubicBezTo>
                    <a:pt x="384" y="502"/>
                    <a:pt x="488" y="455"/>
                    <a:pt x="608" y="425"/>
                  </a:cubicBezTo>
                  <a:cubicBezTo>
                    <a:pt x="584" y="282"/>
                    <a:pt x="572" y="175"/>
                    <a:pt x="560" y="68"/>
                  </a:cubicBezTo>
                  <a:cubicBezTo>
                    <a:pt x="465" y="29"/>
                    <a:pt x="377"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1"/>
            <p:cNvSpPr/>
            <p:nvPr/>
          </p:nvSpPr>
          <p:spPr>
            <a:xfrm>
              <a:off x="6055800" y="1700525"/>
              <a:ext cx="15800" cy="13850"/>
            </a:xfrm>
            <a:custGeom>
              <a:avLst/>
              <a:gdLst/>
              <a:ahLst/>
              <a:cxnLst/>
              <a:rect l="l" t="t" r="r" b="b"/>
              <a:pathLst>
                <a:path w="632" h="554" extrusionOk="0">
                  <a:moveTo>
                    <a:pt x="453" y="1"/>
                  </a:moveTo>
                  <a:cubicBezTo>
                    <a:pt x="275" y="72"/>
                    <a:pt x="167" y="120"/>
                    <a:pt x="1" y="191"/>
                  </a:cubicBezTo>
                  <a:cubicBezTo>
                    <a:pt x="96" y="370"/>
                    <a:pt x="144" y="465"/>
                    <a:pt x="191" y="549"/>
                  </a:cubicBezTo>
                  <a:cubicBezTo>
                    <a:pt x="225" y="552"/>
                    <a:pt x="257" y="554"/>
                    <a:pt x="288" y="554"/>
                  </a:cubicBezTo>
                  <a:cubicBezTo>
                    <a:pt x="474" y="554"/>
                    <a:pt x="601" y="483"/>
                    <a:pt x="632" y="227"/>
                  </a:cubicBezTo>
                  <a:cubicBezTo>
                    <a:pt x="584" y="168"/>
                    <a:pt x="513" y="84"/>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1"/>
            <p:cNvSpPr/>
            <p:nvPr/>
          </p:nvSpPr>
          <p:spPr>
            <a:xfrm>
              <a:off x="5787325" y="1928250"/>
              <a:ext cx="15200" cy="15800"/>
            </a:xfrm>
            <a:custGeom>
              <a:avLst/>
              <a:gdLst/>
              <a:ahLst/>
              <a:cxnLst/>
              <a:rect l="l" t="t" r="r" b="b"/>
              <a:pathLst>
                <a:path w="608" h="632" extrusionOk="0">
                  <a:moveTo>
                    <a:pt x="238" y="0"/>
                  </a:moveTo>
                  <a:cubicBezTo>
                    <a:pt x="143" y="191"/>
                    <a:pt x="84" y="298"/>
                    <a:pt x="0" y="453"/>
                  </a:cubicBezTo>
                  <a:cubicBezTo>
                    <a:pt x="191" y="512"/>
                    <a:pt x="322" y="572"/>
                    <a:pt x="488" y="631"/>
                  </a:cubicBezTo>
                  <a:cubicBezTo>
                    <a:pt x="536" y="476"/>
                    <a:pt x="572" y="381"/>
                    <a:pt x="607" y="250"/>
                  </a:cubicBezTo>
                  <a:cubicBezTo>
                    <a:pt x="488" y="179"/>
                    <a:pt x="405" y="119"/>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1"/>
            <p:cNvSpPr/>
            <p:nvPr/>
          </p:nvSpPr>
          <p:spPr>
            <a:xfrm>
              <a:off x="5017275" y="1667550"/>
              <a:ext cx="14025" cy="13675"/>
            </a:xfrm>
            <a:custGeom>
              <a:avLst/>
              <a:gdLst/>
              <a:ahLst/>
              <a:cxnLst/>
              <a:rect l="l" t="t" r="r" b="b"/>
              <a:pathLst>
                <a:path w="561" h="547" extrusionOk="0">
                  <a:moveTo>
                    <a:pt x="277" y="1"/>
                  </a:moveTo>
                  <a:cubicBezTo>
                    <a:pt x="209" y="1"/>
                    <a:pt x="138" y="69"/>
                    <a:pt x="1" y="201"/>
                  </a:cubicBezTo>
                  <a:cubicBezTo>
                    <a:pt x="1" y="415"/>
                    <a:pt x="96" y="534"/>
                    <a:pt x="370" y="546"/>
                  </a:cubicBezTo>
                  <a:cubicBezTo>
                    <a:pt x="429" y="451"/>
                    <a:pt x="501" y="344"/>
                    <a:pt x="560" y="248"/>
                  </a:cubicBezTo>
                  <a:cubicBezTo>
                    <a:pt x="418" y="81"/>
                    <a:pt x="350"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1"/>
            <p:cNvSpPr/>
            <p:nvPr/>
          </p:nvSpPr>
          <p:spPr>
            <a:xfrm>
              <a:off x="5501575" y="2120825"/>
              <a:ext cx="13125" cy="14900"/>
            </a:xfrm>
            <a:custGeom>
              <a:avLst/>
              <a:gdLst/>
              <a:ahLst/>
              <a:cxnLst/>
              <a:rect l="l" t="t" r="r" b="b"/>
              <a:pathLst>
                <a:path w="525" h="596" extrusionOk="0">
                  <a:moveTo>
                    <a:pt x="346" y="1"/>
                  </a:moveTo>
                  <a:cubicBezTo>
                    <a:pt x="203" y="36"/>
                    <a:pt x="119" y="60"/>
                    <a:pt x="0" y="96"/>
                  </a:cubicBezTo>
                  <a:cubicBezTo>
                    <a:pt x="36" y="262"/>
                    <a:pt x="60" y="405"/>
                    <a:pt x="107" y="596"/>
                  </a:cubicBezTo>
                  <a:cubicBezTo>
                    <a:pt x="274" y="512"/>
                    <a:pt x="381" y="465"/>
                    <a:pt x="524" y="393"/>
                  </a:cubicBezTo>
                  <a:cubicBezTo>
                    <a:pt x="465" y="262"/>
                    <a:pt x="417" y="155"/>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1"/>
            <p:cNvSpPr/>
            <p:nvPr/>
          </p:nvSpPr>
          <p:spPr>
            <a:xfrm>
              <a:off x="4692825" y="2189000"/>
              <a:ext cx="13725" cy="14300"/>
            </a:xfrm>
            <a:custGeom>
              <a:avLst/>
              <a:gdLst/>
              <a:ahLst/>
              <a:cxnLst/>
              <a:rect l="l" t="t" r="r" b="b"/>
              <a:pathLst>
                <a:path w="549" h="572" extrusionOk="0">
                  <a:moveTo>
                    <a:pt x="394" y="0"/>
                  </a:moveTo>
                  <a:cubicBezTo>
                    <a:pt x="227" y="60"/>
                    <a:pt x="120" y="107"/>
                    <a:pt x="1" y="155"/>
                  </a:cubicBezTo>
                  <a:cubicBezTo>
                    <a:pt x="37" y="405"/>
                    <a:pt x="96" y="560"/>
                    <a:pt x="334" y="572"/>
                  </a:cubicBezTo>
                  <a:cubicBezTo>
                    <a:pt x="394" y="536"/>
                    <a:pt x="453" y="500"/>
                    <a:pt x="549" y="441"/>
                  </a:cubicBezTo>
                  <a:cubicBezTo>
                    <a:pt x="501" y="310"/>
                    <a:pt x="453" y="167"/>
                    <a:pt x="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1"/>
            <p:cNvSpPr/>
            <p:nvPr/>
          </p:nvSpPr>
          <p:spPr>
            <a:xfrm>
              <a:off x="6150600" y="1615700"/>
              <a:ext cx="11200" cy="12025"/>
            </a:xfrm>
            <a:custGeom>
              <a:avLst/>
              <a:gdLst/>
              <a:ahLst/>
              <a:cxnLst/>
              <a:rect l="l" t="t" r="r" b="b"/>
              <a:pathLst>
                <a:path w="448" h="481" extrusionOk="0">
                  <a:moveTo>
                    <a:pt x="31" y="1"/>
                  </a:moveTo>
                  <a:cubicBezTo>
                    <a:pt x="1" y="348"/>
                    <a:pt x="45" y="480"/>
                    <a:pt x="206" y="480"/>
                  </a:cubicBezTo>
                  <a:cubicBezTo>
                    <a:pt x="238" y="480"/>
                    <a:pt x="275" y="475"/>
                    <a:pt x="316" y="465"/>
                  </a:cubicBezTo>
                  <a:cubicBezTo>
                    <a:pt x="447" y="263"/>
                    <a:pt x="447" y="263"/>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p:nvPr/>
          </p:nvSpPr>
          <p:spPr>
            <a:xfrm>
              <a:off x="4625275" y="1904425"/>
              <a:ext cx="15500" cy="14625"/>
            </a:xfrm>
            <a:custGeom>
              <a:avLst/>
              <a:gdLst/>
              <a:ahLst/>
              <a:cxnLst/>
              <a:rect l="l" t="t" r="r" b="b"/>
              <a:pathLst>
                <a:path w="620" h="585" extrusionOk="0">
                  <a:moveTo>
                    <a:pt x="417" y="1"/>
                  </a:moveTo>
                  <a:cubicBezTo>
                    <a:pt x="274" y="120"/>
                    <a:pt x="155" y="203"/>
                    <a:pt x="0" y="322"/>
                  </a:cubicBezTo>
                  <a:cubicBezTo>
                    <a:pt x="107" y="417"/>
                    <a:pt x="179" y="489"/>
                    <a:pt x="274" y="584"/>
                  </a:cubicBezTo>
                  <a:cubicBezTo>
                    <a:pt x="405" y="453"/>
                    <a:pt x="512" y="358"/>
                    <a:pt x="619" y="251"/>
                  </a:cubicBezTo>
                  <a:cubicBezTo>
                    <a:pt x="560" y="167"/>
                    <a:pt x="512" y="120"/>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1"/>
            <p:cNvSpPr/>
            <p:nvPr/>
          </p:nvSpPr>
          <p:spPr>
            <a:xfrm>
              <a:off x="6062950" y="1952950"/>
              <a:ext cx="12525" cy="14600"/>
            </a:xfrm>
            <a:custGeom>
              <a:avLst/>
              <a:gdLst/>
              <a:ahLst/>
              <a:cxnLst/>
              <a:rect l="l" t="t" r="r" b="b"/>
              <a:pathLst>
                <a:path w="501" h="584" extrusionOk="0">
                  <a:moveTo>
                    <a:pt x="405" y="0"/>
                  </a:moveTo>
                  <a:cubicBezTo>
                    <a:pt x="12" y="179"/>
                    <a:pt x="0" y="179"/>
                    <a:pt x="60" y="441"/>
                  </a:cubicBezTo>
                  <a:cubicBezTo>
                    <a:pt x="72" y="489"/>
                    <a:pt x="155" y="524"/>
                    <a:pt x="227" y="584"/>
                  </a:cubicBezTo>
                  <a:cubicBezTo>
                    <a:pt x="322" y="524"/>
                    <a:pt x="405" y="453"/>
                    <a:pt x="500" y="393"/>
                  </a:cubicBezTo>
                  <a:cubicBezTo>
                    <a:pt x="465" y="262"/>
                    <a:pt x="441" y="155"/>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1"/>
            <p:cNvSpPr/>
            <p:nvPr/>
          </p:nvSpPr>
          <p:spPr>
            <a:xfrm>
              <a:off x="5687000" y="1856600"/>
              <a:ext cx="14025" cy="13725"/>
            </a:xfrm>
            <a:custGeom>
              <a:avLst/>
              <a:gdLst/>
              <a:ahLst/>
              <a:cxnLst/>
              <a:rect l="l" t="t" r="r" b="b"/>
              <a:pathLst>
                <a:path w="561" h="549" extrusionOk="0">
                  <a:moveTo>
                    <a:pt x="346" y="1"/>
                  </a:moveTo>
                  <a:cubicBezTo>
                    <a:pt x="215" y="72"/>
                    <a:pt x="108" y="132"/>
                    <a:pt x="1" y="191"/>
                  </a:cubicBezTo>
                  <a:cubicBezTo>
                    <a:pt x="72" y="322"/>
                    <a:pt x="132" y="418"/>
                    <a:pt x="203" y="549"/>
                  </a:cubicBezTo>
                  <a:cubicBezTo>
                    <a:pt x="334" y="465"/>
                    <a:pt x="429" y="406"/>
                    <a:pt x="560" y="334"/>
                  </a:cubicBezTo>
                  <a:cubicBezTo>
                    <a:pt x="477" y="203"/>
                    <a:pt x="418"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1"/>
            <p:cNvSpPr/>
            <p:nvPr/>
          </p:nvSpPr>
          <p:spPr>
            <a:xfrm>
              <a:off x="5420900" y="2050275"/>
              <a:ext cx="15200" cy="14225"/>
            </a:xfrm>
            <a:custGeom>
              <a:avLst/>
              <a:gdLst/>
              <a:ahLst/>
              <a:cxnLst/>
              <a:rect l="l" t="t" r="r" b="b"/>
              <a:pathLst>
                <a:path w="608" h="569" extrusionOk="0">
                  <a:moveTo>
                    <a:pt x="274" y="1"/>
                  </a:moveTo>
                  <a:cubicBezTo>
                    <a:pt x="167" y="120"/>
                    <a:pt x="108" y="203"/>
                    <a:pt x="1" y="334"/>
                  </a:cubicBezTo>
                  <a:cubicBezTo>
                    <a:pt x="170" y="491"/>
                    <a:pt x="303" y="568"/>
                    <a:pt x="405" y="568"/>
                  </a:cubicBezTo>
                  <a:cubicBezTo>
                    <a:pt x="496" y="568"/>
                    <a:pt x="563" y="506"/>
                    <a:pt x="608" y="382"/>
                  </a:cubicBezTo>
                  <a:cubicBezTo>
                    <a:pt x="536" y="298"/>
                    <a:pt x="453" y="19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1"/>
            <p:cNvSpPr/>
            <p:nvPr/>
          </p:nvSpPr>
          <p:spPr>
            <a:xfrm>
              <a:off x="5894475" y="1913350"/>
              <a:ext cx="12375" cy="12825"/>
            </a:xfrm>
            <a:custGeom>
              <a:avLst/>
              <a:gdLst/>
              <a:ahLst/>
              <a:cxnLst/>
              <a:rect l="l" t="t" r="r" b="b"/>
              <a:pathLst>
                <a:path w="495" h="513" extrusionOk="0">
                  <a:moveTo>
                    <a:pt x="238" y="0"/>
                  </a:moveTo>
                  <a:cubicBezTo>
                    <a:pt x="226" y="0"/>
                    <a:pt x="215" y="0"/>
                    <a:pt x="203" y="1"/>
                  </a:cubicBezTo>
                  <a:cubicBezTo>
                    <a:pt x="155" y="84"/>
                    <a:pt x="84" y="191"/>
                    <a:pt x="0" y="334"/>
                  </a:cubicBezTo>
                  <a:cubicBezTo>
                    <a:pt x="143" y="394"/>
                    <a:pt x="227" y="441"/>
                    <a:pt x="370" y="513"/>
                  </a:cubicBezTo>
                  <a:cubicBezTo>
                    <a:pt x="494" y="116"/>
                    <a:pt x="457"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1"/>
            <p:cNvSpPr/>
            <p:nvPr/>
          </p:nvSpPr>
          <p:spPr>
            <a:xfrm>
              <a:off x="5457525" y="1666100"/>
              <a:ext cx="13400" cy="13425"/>
            </a:xfrm>
            <a:custGeom>
              <a:avLst/>
              <a:gdLst/>
              <a:ahLst/>
              <a:cxnLst/>
              <a:rect l="l" t="t" r="r" b="b"/>
              <a:pathLst>
                <a:path w="536" h="537" extrusionOk="0">
                  <a:moveTo>
                    <a:pt x="203" y="1"/>
                  </a:moveTo>
                  <a:cubicBezTo>
                    <a:pt x="119" y="203"/>
                    <a:pt x="72" y="334"/>
                    <a:pt x="0" y="537"/>
                  </a:cubicBezTo>
                  <a:cubicBezTo>
                    <a:pt x="214" y="525"/>
                    <a:pt x="345" y="513"/>
                    <a:pt x="476" y="513"/>
                  </a:cubicBezTo>
                  <a:cubicBezTo>
                    <a:pt x="500" y="465"/>
                    <a:pt x="524" y="406"/>
                    <a:pt x="536" y="358"/>
                  </a:cubicBezTo>
                  <a:cubicBezTo>
                    <a:pt x="441" y="263"/>
                    <a:pt x="357" y="168"/>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1"/>
            <p:cNvSpPr/>
            <p:nvPr/>
          </p:nvSpPr>
          <p:spPr>
            <a:xfrm>
              <a:off x="5447700" y="1776250"/>
              <a:ext cx="11625" cy="10425"/>
            </a:xfrm>
            <a:custGeom>
              <a:avLst/>
              <a:gdLst/>
              <a:ahLst/>
              <a:cxnLst/>
              <a:rect l="l" t="t" r="r" b="b"/>
              <a:pathLst>
                <a:path w="465" h="417" extrusionOk="0">
                  <a:moveTo>
                    <a:pt x="131" y="0"/>
                  </a:moveTo>
                  <a:cubicBezTo>
                    <a:pt x="84" y="95"/>
                    <a:pt x="60" y="155"/>
                    <a:pt x="0" y="310"/>
                  </a:cubicBezTo>
                  <a:cubicBezTo>
                    <a:pt x="167" y="345"/>
                    <a:pt x="286" y="381"/>
                    <a:pt x="441" y="417"/>
                  </a:cubicBezTo>
                  <a:cubicBezTo>
                    <a:pt x="453" y="274"/>
                    <a:pt x="465" y="167"/>
                    <a:pt x="465" y="36"/>
                  </a:cubicBezTo>
                  <a:cubicBezTo>
                    <a:pt x="322" y="24"/>
                    <a:pt x="22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1"/>
            <p:cNvSpPr/>
            <p:nvPr/>
          </p:nvSpPr>
          <p:spPr>
            <a:xfrm>
              <a:off x="5122350" y="2097025"/>
              <a:ext cx="15800" cy="11625"/>
            </a:xfrm>
            <a:custGeom>
              <a:avLst/>
              <a:gdLst/>
              <a:ahLst/>
              <a:cxnLst/>
              <a:rect l="l" t="t" r="r" b="b"/>
              <a:pathLst>
                <a:path w="632" h="465" extrusionOk="0">
                  <a:moveTo>
                    <a:pt x="441" y="0"/>
                  </a:moveTo>
                  <a:lnTo>
                    <a:pt x="441" y="0"/>
                  </a:lnTo>
                  <a:cubicBezTo>
                    <a:pt x="346" y="24"/>
                    <a:pt x="227" y="71"/>
                    <a:pt x="1" y="143"/>
                  </a:cubicBezTo>
                  <a:cubicBezTo>
                    <a:pt x="132" y="310"/>
                    <a:pt x="203" y="393"/>
                    <a:pt x="263" y="464"/>
                  </a:cubicBezTo>
                  <a:cubicBezTo>
                    <a:pt x="584" y="286"/>
                    <a:pt x="632" y="155"/>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1"/>
            <p:cNvSpPr/>
            <p:nvPr/>
          </p:nvSpPr>
          <p:spPr>
            <a:xfrm>
              <a:off x="5245000" y="2205350"/>
              <a:ext cx="10125" cy="11250"/>
            </a:xfrm>
            <a:custGeom>
              <a:avLst/>
              <a:gdLst/>
              <a:ahLst/>
              <a:cxnLst/>
              <a:rect l="l" t="t" r="r" b="b"/>
              <a:pathLst>
                <a:path w="405" h="450" extrusionOk="0">
                  <a:moveTo>
                    <a:pt x="0" y="1"/>
                  </a:moveTo>
                  <a:cubicBezTo>
                    <a:pt x="24" y="346"/>
                    <a:pt x="24" y="358"/>
                    <a:pt x="202" y="441"/>
                  </a:cubicBezTo>
                  <a:cubicBezTo>
                    <a:pt x="208" y="447"/>
                    <a:pt x="215" y="449"/>
                    <a:pt x="223" y="449"/>
                  </a:cubicBezTo>
                  <a:cubicBezTo>
                    <a:pt x="251" y="449"/>
                    <a:pt x="296" y="424"/>
                    <a:pt x="369" y="406"/>
                  </a:cubicBezTo>
                  <a:cubicBezTo>
                    <a:pt x="369" y="322"/>
                    <a:pt x="381" y="227"/>
                    <a:pt x="405" y="96"/>
                  </a:cubicBezTo>
                  <a:cubicBezTo>
                    <a:pt x="262" y="60"/>
                    <a:pt x="167" y="4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1"/>
            <p:cNvSpPr/>
            <p:nvPr/>
          </p:nvSpPr>
          <p:spPr>
            <a:xfrm>
              <a:off x="4823800" y="1918425"/>
              <a:ext cx="11925" cy="10150"/>
            </a:xfrm>
            <a:custGeom>
              <a:avLst/>
              <a:gdLst/>
              <a:ahLst/>
              <a:cxnLst/>
              <a:rect l="l" t="t" r="r" b="b"/>
              <a:pathLst>
                <a:path w="477" h="406" extrusionOk="0">
                  <a:moveTo>
                    <a:pt x="120" y="0"/>
                  </a:moveTo>
                  <a:cubicBezTo>
                    <a:pt x="1" y="215"/>
                    <a:pt x="84" y="322"/>
                    <a:pt x="310" y="405"/>
                  </a:cubicBezTo>
                  <a:cubicBezTo>
                    <a:pt x="358" y="286"/>
                    <a:pt x="417" y="167"/>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1"/>
            <p:cNvSpPr/>
            <p:nvPr/>
          </p:nvSpPr>
          <p:spPr>
            <a:xfrm>
              <a:off x="5850725" y="1640400"/>
              <a:ext cx="12225" cy="14325"/>
            </a:xfrm>
            <a:custGeom>
              <a:avLst/>
              <a:gdLst/>
              <a:ahLst/>
              <a:cxnLst/>
              <a:rect l="l" t="t" r="r" b="b"/>
              <a:pathLst>
                <a:path w="489" h="573" extrusionOk="0">
                  <a:moveTo>
                    <a:pt x="238" y="1"/>
                  </a:moveTo>
                  <a:cubicBezTo>
                    <a:pt x="155" y="72"/>
                    <a:pt x="84" y="120"/>
                    <a:pt x="0" y="179"/>
                  </a:cubicBezTo>
                  <a:cubicBezTo>
                    <a:pt x="48" y="299"/>
                    <a:pt x="84" y="394"/>
                    <a:pt x="167" y="572"/>
                  </a:cubicBezTo>
                  <a:cubicBezTo>
                    <a:pt x="310" y="441"/>
                    <a:pt x="393" y="382"/>
                    <a:pt x="488" y="299"/>
                  </a:cubicBezTo>
                  <a:cubicBezTo>
                    <a:pt x="393" y="179"/>
                    <a:pt x="322" y="108"/>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1"/>
            <p:cNvSpPr/>
            <p:nvPr/>
          </p:nvSpPr>
          <p:spPr>
            <a:xfrm>
              <a:off x="6016800" y="1983600"/>
              <a:ext cx="10750" cy="12825"/>
            </a:xfrm>
            <a:custGeom>
              <a:avLst/>
              <a:gdLst/>
              <a:ahLst/>
              <a:cxnLst/>
              <a:rect l="l" t="t" r="r" b="b"/>
              <a:pathLst>
                <a:path w="430" h="513" extrusionOk="0">
                  <a:moveTo>
                    <a:pt x="430" y="1"/>
                  </a:moveTo>
                  <a:cubicBezTo>
                    <a:pt x="263" y="96"/>
                    <a:pt x="156" y="156"/>
                    <a:pt x="1" y="251"/>
                  </a:cubicBezTo>
                  <a:cubicBezTo>
                    <a:pt x="156" y="346"/>
                    <a:pt x="263" y="406"/>
                    <a:pt x="430" y="513"/>
                  </a:cubicBezTo>
                  <a:lnTo>
                    <a:pt x="4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1"/>
            <p:cNvSpPr/>
            <p:nvPr/>
          </p:nvSpPr>
          <p:spPr>
            <a:xfrm>
              <a:off x="4795525" y="1899975"/>
              <a:ext cx="11350" cy="13100"/>
            </a:xfrm>
            <a:custGeom>
              <a:avLst/>
              <a:gdLst/>
              <a:ahLst/>
              <a:cxnLst/>
              <a:rect l="l" t="t" r="r" b="b"/>
              <a:pathLst>
                <a:path w="454" h="524" extrusionOk="0">
                  <a:moveTo>
                    <a:pt x="298" y="0"/>
                  </a:moveTo>
                  <a:lnTo>
                    <a:pt x="298" y="0"/>
                  </a:lnTo>
                  <a:cubicBezTo>
                    <a:pt x="215" y="12"/>
                    <a:pt x="132" y="24"/>
                    <a:pt x="1" y="48"/>
                  </a:cubicBezTo>
                  <a:cubicBezTo>
                    <a:pt x="48" y="191"/>
                    <a:pt x="72" y="322"/>
                    <a:pt x="143" y="524"/>
                  </a:cubicBezTo>
                  <a:cubicBezTo>
                    <a:pt x="417" y="333"/>
                    <a:pt x="453" y="203"/>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1"/>
            <p:cNvSpPr/>
            <p:nvPr/>
          </p:nvSpPr>
          <p:spPr>
            <a:xfrm>
              <a:off x="4953575" y="1621050"/>
              <a:ext cx="11950" cy="12550"/>
            </a:xfrm>
            <a:custGeom>
              <a:avLst/>
              <a:gdLst/>
              <a:ahLst/>
              <a:cxnLst/>
              <a:rect l="l" t="t" r="r" b="b"/>
              <a:pathLst>
                <a:path w="478" h="502" extrusionOk="0">
                  <a:moveTo>
                    <a:pt x="358" y="1"/>
                  </a:moveTo>
                  <a:cubicBezTo>
                    <a:pt x="263" y="84"/>
                    <a:pt x="156" y="156"/>
                    <a:pt x="1" y="275"/>
                  </a:cubicBezTo>
                  <a:cubicBezTo>
                    <a:pt x="156" y="370"/>
                    <a:pt x="239" y="418"/>
                    <a:pt x="370" y="501"/>
                  </a:cubicBezTo>
                  <a:cubicBezTo>
                    <a:pt x="418" y="334"/>
                    <a:pt x="453" y="215"/>
                    <a:pt x="477" y="108"/>
                  </a:cubicBezTo>
                  <a:cubicBezTo>
                    <a:pt x="441" y="72"/>
                    <a:pt x="406" y="37"/>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1"/>
            <p:cNvSpPr/>
            <p:nvPr/>
          </p:nvSpPr>
          <p:spPr>
            <a:xfrm>
              <a:off x="5524775" y="1663425"/>
              <a:ext cx="12250" cy="12825"/>
            </a:xfrm>
            <a:custGeom>
              <a:avLst/>
              <a:gdLst/>
              <a:ahLst/>
              <a:cxnLst/>
              <a:rect l="l" t="t" r="r" b="b"/>
              <a:pathLst>
                <a:path w="490" h="513" extrusionOk="0">
                  <a:moveTo>
                    <a:pt x="1" y="1"/>
                  </a:moveTo>
                  <a:lnTo>
                    <a:pt x="1" y="1"/>
                  </a:lnTo>
                  <a:cubicBezTo>
                    <a:pt x="108" y="215"/>
                    <a:pt x="156" y="322"/>
                    <a:pt x="239" y="513"/>
                  </a:cubicBezTo>
                  <a:cubicBezTo>
                    <a:pt x="346" y="322"/>
                    <a:pt x="406" y="227"/>
                    <a:pt x="489" y="84"/>
                  </a:cubicBezTo>
                  <a:cubicBezTo>
                    <a:pt x="334" y="60"/>
                    <a:pt x="251"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1"/>
            <p:cNvSpPr/>
            <p:nvPr/>
          </p:nvSpPr>
          <p:spPr>
            <a:xfrm>
              <a:off x="5377450" y="2112800"/>
              <a:ext cx="10450" cy="11750"/>
            </a:xfrm>
            <a:custGeom>
              <a:avLst/>
              <a:gdLst/>
              <a:ahLst/>
              <a:cxnLst/>
              <a:rect l="l" t="t" r="r" b="b"/>
              <a:pathLst>
                <a:path w="418" h="470" extrusionOk="0">
                  <a:moveTo>
                    <a:pt x="274" y="0"/>
                  </a:moveTo>
                  <a:cubicBezTo>
                    <a:pt x="155" y="131"/>
                    <a:pt x="84" y="191"/>
                    <a:pt x="0" y="286"/>
                  </a:cubicBezTo>
                  <a:cubicBezTo>
                    <a:pt x="99" y="398"/>
                    <a:pt x="176" y="469"/>
                    <a:pt x="253" y="469"/>
                  </a:cubicBezTo>
                  <a:cubicBezTo>
                    <a:pt x="306" y="469"/>
                    <a:pt x="359" y="435"/>
                    <a:pt x="417" y="357"/>
                  </a:cubicBezTo>
                  <a:cubicBezTo>
                    <a:pt x="381" y="274"/>
                    <a:pt x="346" y="167"/>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1"/>
            <p:cNvSpPr/>
            <p:nvPr/>
          </p:nvSpPr>
          <p:spPr>
            <a:xfrm>
              <a:off x="5417925" y="2131550"/>
              <a:ext cx="10150" cy="9850"/>
            </a:xfrm>
            <a:custGeom>
              <a:avLst/>
              <a:gdLst/>
              <a:ahLst/>
              <a:cxnLst/>
              <a:rect l="l" t="t" r="r" b="b"/>
              <a:pathLst>
                <a:path w="406" h="394" extrusionOk="0">
                  <a:moveTo>
                    <a:pt x="239" y="0"/>
                  </a:moveTo>
                  <a:cubicBezTo>
                    <a:pt x="1" y="167"/>
                    <a:pt x="1" y="167"/>
                    <a:pt x="179" y="393"/>
                  </a:cubicBezTo>
                  <a:cubicBezTo>
                    <a:pt x="251" y="345"/>
                    <a:pt x="322" y="286"/>
                    <a:pt x="405" y="214"/>
                  </a:cubicBezTo>
                  <a:cubicBezTo>
                    <a:pt x="334" y="131"/>
                    <a:pt x="286" y="72"/>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1"/>
            <p:cNvSpPr/>
            <p:nvPr/>
          </p:nvSpPr>
          <p:spPr>
            <a:xfrm>
              <a:off x="4913100" y="1597725"/>
              <a:ext cx="8650" cy="7575"/>
            </a:xfrm>
            <a:custGeom>
              <a:avLst/>
              <a:gdLst/>
              <a:ahLst/>
              <a:cxnLst/>
              <a:rect l="l" t="t" r="r" b="b"/>
              <a:pathLst>
                <a:path w="346" h="303" extrusionOk="0">
                  <a:moveTo>
                    <a:pt x="152" y="0"/>
                  </a:moveTo>
                  <a:cubicBezTo>
                    <a:pt x="118" y="0"/>
                    <a:pt x="80" y="6"/>
                    <a:pt x="36" y="17"/>
                  </a:cubicBezTo>
                  <a:cubicBezTo>
                    <a:pt x="24" y="89"/>
                    <a:pt x="12" y="160"/>
                    <a:pt x="1" y="303"/>
                  </a:cubicBezTo>
                  <a:cubicBezTo>
                    <a:pt x="143" y="267"/>
                    <a:pt x="239" y="243"/>
                    <a:pt x="346" y="232"/>
                  </a:cubicBezTo>
                  <a:cubicBezTo>
                    <a:pt x="318" y="67"/>
                    <a:pt x="26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1"/>
            <p:cNvSpPr/>
            <p:nvPr/>
          </p:nvSpPr>
          <p:spPr>
            <a:xfrm>
              <a:off x="6082300" y="1972300"/>
              <a:ext cx="6875" cy="8350"/>
            </a:xfrm>
            <a:custGeom>
              <a:avLst/>
              <a:gdLst/>
              <a:ahLst/>
              <a:cxnLst/>
              <a:rect l="l" t="t" r="r" b="b"/>
              <a:pathLst>
                <a:path w="275" h="334" extrusionOk="0">
                  <a:moveTo>
                    <a:pt x="274" y="0"/>
                  </a:moveTo>
                  <a:cubicBezTo>
                    <a:pt x="0" y="179"/>
                    <a:pt x="0" y="179"/>
                    <a:pt x="274" y="334"/>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1"/>
            <p:cNvSpPr/>
            <p:nvPr/>
          </p:nvSpPr>
          <p:spPr>
            <a:xfrm>
              <a:off x="5457525" y="2131550"/>
              <a:ext cx="12225" cy="9850"/>
            </a:xfrm>
            <a:custGeom>
              <a:avLst/>
              <a:gdLst/>
              <a:ahLst/>
              <a:cxnLst/>
              <a:rect l="l" t="t" r="r" b="b"/>
              <a:pathLst>
                <a:path w="489" h="394" extrusionOk="0">
                  <a:moveTo>
                    <a:pt x="274" y="0"/>
                  </a:moveTo>
                  <a:cubicBezTo>
                    <a:pt x="36" y="12"/>
                    <a:pt x="0" y="119"/>
                    <a:pt x="179" y="393"/>
                  </a:cubicBezTo>
                  <a:cubicBezTo>
                    <a:pt x="333" y="250"/>
                    <a:pt x="488" y="167"/>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1"/>
            <p:cNvSpPr/>
            <p:nvPr/>
          </p:nvSpPr>
          <p:spPr>
            <a:xfrm>
              <a:off x="4735100" y="1636850"/>
              <a:ext cx="8950" cy="7725"/>
            </a:xfrm>
            <a:custGeom>
              <a:avLst/>
              <a:gdLst/>
              <a:ahLst/>
              <a:cxnLst/>
              <a:rect l="l" t="t" r="r" b="b"/>
              <a:pathLst>
                <a:path w="358" h="309" extrusionOk="0">
                  <a:moveTo>
                    <a:pt x="191" y="0"/>
                  </a:moveTo>
                  <a:cubicBezTo>
                    <a:pt x="132" y="71"/>
                    <a:pt x="84" y="143"/>
                    <a:pt x="1" y="238"/>
                  </a:cubicBezTo>
                  <a:cubicBezTo>
                    <a:pt x="93" y="287"/>
                    <a:pt x="163" y="309"/>
                    <a:pt x="215" y="309"/>
                  </a:cubicBezTo>
                  <a:cubicBezTo>
                    <a:pt x="304" y="309"/>
                    <a:pt x="343" y="244"/>
                    <a:pt x="358" y="131"/>
                  </a:cubicBezTo>
                  <a:cubicBezTo>
                    <a:pt x="310" y="95"/>
                    <a:pt x="263" y="6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1"/>
            <p:cNvSpPr/>
            <p:nvPr/>
          </p:nvSpPr>
          <p:spPr>
            <a:xfrm>
              <a:off x="6129625" y="1683975"/>
              <a:ext cx="8900" cy="6900"/>
            </a:xfrm>
            <a:custGeom>
              <a:avLst/>
              <a:gdLst/>
              <a:ahLst/>
              <a:cxnLst/>
              <a:rect l="l" t="t" r="r" b="b"/>
              <a:pathLst>
                <a:path w="356" h="276" extrusionOk="0">
                  <a:moveTo>
                    <a:pt x="167" y="0"/>
                  </a:moveTo>
                  <a:lnTo>
                    <a:pt x="167" y="0"/>
                  </a:lnTo>
                  <a:cubicBezTo>
                    <a:pt x="108" y="95"/>
                    <a:pt x="60" y="179"/>
                    <a:pt x="0" y="274"/>
                  </a:cubicBezTo>
                  <a:cubicBezTo>
                    <a:pt x="19" y="275"/>
                    <a:pt x="38" y="275"/>
                    <a:pt x="55" y="275"/>
                  </a:cubicBezTo>
                  <a:cubicBezTo>
                    <a:pt x="286" y="275"/>
                    <a:pt x="355" y="20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1"/>
            <p:cNvSpPr/>
            <p:nvPr/>
          </p:nvSpPr>
          <p:spPr>
            <a:xfrm>
              <a:off x="5985250" y="2042550"/>
              <a:ext cx="8675" cy="6300"/>
            </a:xfrm>
            <a:custGeom>
              <a:avLst/>
              <a:gdLst/>
              <a:ahLst/>
              <a:cxnLst/>
              <a:rect l="l" t="t" r="r" b="b"/>
              <a:pathLst>
                <a:path w="347" h="252" extrusionOk="0">
                  <a:moveTo>
                    <a:pt x="251" y="0"/>
                  </a:moveTo>
                  <a:lnTo>
                    <a:pt x="251" y="0"/>
                  </a:lnTo>
                  <a:cubicBezTo>
                    <a:pt x="191" y="48"/>
                    <a:pt x="132" y="95"/>
                    <a:pt x="1" y="203"/>
                  </a:cubicBezTo>
                  <a:cubicBezTo>
                    <a:pt x="102" y="235"/>
                    <a:pt x="177" y="251"/>
                    <a:pt x="228" y="251"/>
                  </a:cubicBezTo>
                  <a:cubicBezTo>
                    <a:pt x="347" y="251"/>
                    <a:pt x="342" y="166"/>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1"/>
            <p:cNvSpPr/>
            <p:nvPr/>
          </p:nvSpPr>
          <p:spPr>
            <a:xfrm>
              <a:off x="4728550" y="1898475"/>
              <a:ext cx="6575" cy="5675"/>
            </a:xfrm>
            <a:custGeom>
              <a:avLst/>
              <a:gdLst/>
              <a:ahLst/>
              <a:cxnLst/>
              <a:rect l="l" t="t" r="r" b="b"/>
              <a:pathLst>
                <a:path w="263" h="227" extrusionOk="0">
                  <a:moveTo>
                    <a:pt x="60" y="1"/>
                  </a:moveTo>
                  <a:cubicBezTo>
                    <a:pt x="36" y="36"/>
                    <a:pt x="25" y="72"/>
                    <a:pt x="1" y="108"/>
                  </a:cubicBezTo>
                  <a:cubicBezTo>
                    <a:pt x="72" y="143"/>
                    <a:pt x="120" y="191"/>
                    <a:pt x="179" y="227"/>
                  </a:cubicBezTo>
                  <a:cubicBezTo>
                    <a:pt x="203" y="179"/>
                    <a:pt x="227" y="132"/>
                    <a:pt x="263" y="72"/>
                  </a:cubicBezTo>
                  <a:cubicBezTo>
                    <a:pt x="191" y="48"/>
                    <a:pt x="120" y="24"/>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1"/>
            <p:cNvSpPr/>
            <p:nvPr/>
          </p:nvSpPr>
          <p:spPr>
            <a:xfrm>
              <a:off x="6004000" y="1716900"/>
              <a:ext cx="7125" cy="5700"/>
            </a:xfrm>
            <a:custGeom>
              <a:avLst/>
              <a:gdLst/>
              <a:ahLst/>
              <a:cxnLst/>
              <a:rect l="l" t="t" r="r" b="b"/>
              <a:pathLst>
                <a:path w="285" h="228" extrusionOk="0">
                  <a:moveTo>
                    <a:pt x="191" y="1"/>
                  </a:moveTo>
                  <a:cubicBezTo>
                    <a:pt x="132" y="60"/>
                    <a:pt x="84" y="120"/>
                    <a:pt x="1" y="215"/>
                  </a:cubicBezTo>
                  <a:cubicBezTo>
                    <a:pt x="52" y="223"/>
                    <a:pt x="96" y="227"/>
                    <a:pt x="131" y="227"/>
                  </a:cubicBezTo>
                  <a:cubicBezTo>
                    <a:pt x="261" y="227"/>
                    <a:pt x="285" y="169"/>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1"/>
            <p:cNvSpPr/>
            <p:nvPr/>
          </p:nvSpPr>
          <p:spPr>
            <a:xfrm>
              <a:off x="5730125" y="1702475"/>
              <a:ext cx="375" cy="1050"/>
            </a:xfrm>
            <a:custGeom>
              <a:avLst/>
              <a:gdLst/>
              <a:ahLst/>
              <a:cxnLst/>
              <a:rect l="l" t="t" r="r" b="b"/>
              <a:pathLst>
                <a:path w="15" h="42" extrusionOk="0">
                  <a:moveTo>
                    <a:pt x="0" y="6"/>
                  </a:moveTo>
                  <a:cubicBezTo>
                    <a:pt x="0" y="6"/>
                    <a:pt x="4" y="16"/>
                    <a:pt x="14" y="42"/>
                  </a:cubicBezTo>
                  <a:cubicBezTo>
                    <a:pt x="7" y="22"/>
                    <a:pt x="1" y="6"/>
                    <a:pt x="0" y="6"/>
                  </a:cubicBezTo>
                  <a:close/>
                  <a:moveTo>
                    <a:pt x="9" y="1"/>
                  </a:moveTo>
                  <a:cubicBezTo>
                    <a:pt x="8" y="1"/>
                    <a:pt x="9" y="12"/>
                    <a:pt x="14" y="42"/>
                  </a:cubicBezTo>
                  <a:cubicBezTo>
                    <a:pt x="14" y="21"/>
                    <a:pt x="10" y="1"/>
                    <a:pt x="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0" name="Picture 59">
            <a:extLst>
              <a:ext uri="{FF2B5EF4-FFF2-40B4-BE49-F238E27FC236}">
                <a16:creationId xmlns:a16="http://schemas.microsoft.com/office/drawing/2014/main" id="{E6A1816C-D51E-4846-BAE2-53C9D8F0F27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0" y="1198691"/>
            <a:ext cx="7370777" cy="3793256"/>
          </a:xfrm>
          <a:prstGeom prst="rect">
            <a:avLst/>
          </a:prstGeom>
          <a:ln>
            <a:solidFill>
              <a:schemeClr val="tx1"/>
            </a:solidFill>
          </a:ln>
        </p:spPr>
      </p:pic>
    </p:spTree>
    <p:extLst>
      <p:ext uri="{BB962C8B-B14F-4D97-AF65-F5344CB8AC3E}">
        <p14:creationId xmlns:p14="http://schemas.microsoft.com/office/powerpoint/2010/main" val="275604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51"/>
          <p:cNvSpPr txBox="1">
            <a:spLocks noGrp="1"/>
          </p:cNvSpPr>
          <p:nvPr>
            <p:ph type="title"/>
          </p:nvPr>
        </p:nvSpPr>
        <p:spPr>
          <a:xfrm>
            <a:off x="5280560" y="0"/>
            <a:ext cx="3820200" cy="17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solidFill>
                  <a:schemeClr val="dk2"/>
                </a:solidFill>
              </a:rPr>
              <a:t>OBJECTIVES</a:t>
            </a:r>
          </a:p>
        </p:txBody>
      </p:sp>
      <p:grpSp>
        <p:nvGrpSpPr>
          <p:cNvPr id="426" name="Google Shape;426;p51"/>
          <p:cNvGrpSpPr/>
          <p:nvPr/>
        </p:nvGrpSpPr>
        <p:grpSpPr>
          <a:xfrm>
            <a:off x="-549102" y="-340680"/>
            <a:ext cx="4530511" cy="1196373"/>
            <a:chOff x="3766225" y="1584000"/>
            <a:chExt cx="2395575" cy="632600"/>
          </a:xfrm>
        </p:grpSpPr>
        <p:sp>
          <p:nvSpPr>
            <p:cNvPr id="427" name="Google Shape;427;p51"/>
            <p:cNvSpPr/>
            <p:nvPr/>
          </p:nvSpPr>
          <p:spPr>
            <a:xfrm>
              <a:off x="5966800" y="1743200"/>
              <a:ext cx="40225" cy="36650"/>
            </a:xfrm>
            <a:custGeom>
              <a:avLst/>
              <a:gdLst/>
              <a:ahLst/>
              <a:cxnLst/>
              <a:rect l="l" t="t" r="r" b="b"/>
              <a:pathLst>
                <a:path w="1609" h="1466" extrusionOk="0">
                  <a:moveTo>
                    <a:pt x="798" y="1"/>
                  </a:moveTo>
                  <a:cubicBezTo>
                    <a:pt x="429" y="60"/>
                    <a:pt x="155" y="203"/>
                    <a:pt x="84" y="536"/>
                  </a:cubicBezTo>
                  <a:cubicBezTo>
                    <a:pt x="1" y="917"/>
                    <a:pt x="120" y="1227"/>
                    <a:pt x="453" y="1465"/>
                  </a:cubicBezTo>
                  <a:lnTo>
                    <a:pt x="1227" y="1465"/>
                  </a:lnTo>
                  <a:cubicBezTo>
                    <a:pt x="1358" y="1251"/>
                    <a:pt x="1489" y="1036"/>
                    <a:pt x="1608" y="846"/>
                  </a:cubicBezTo>
                  <a:cubicBezTo>
                    <a:pt x="1513" y="620"/>
                    <a:pt x="1441" y="453"/>
                    <a:pt x="1346" y="227"/>
                  </a:cubicBezTo>
                  <a:cubicBezTo>
                    <a:pt x="1132" y="132"/>
                    <a:pt x="941" y="60"/>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1"/>
            <p:cNvSpPr/>
            <p:nvPr/>
          </p:nvSpPr>
          <p:spPr>
            <a:xfrm>
              <a:off x="4427925" y="1775300"/>
              <a:ext cx="35150" cy="35800"/>
            </a:xfrm>
            <a:custGeom>
              <a:avLst/>
              <a:gdLst/>
              <a:ahLst/>
              <a:cxnLst/>
              <a:rect l="l" t="t" r="r" b="b"/>
              <a:pathLst>
                <a:path w="1406" h="1432" extrusionOk="0">
                  <a:moveTo>
                    <a:pt x="714" y="0"/>
                  </a:moveTo>
                  <a:cubicBezTo>
                    <a:pt x="564" y="0"/>
                    <a:pt x="410" y="64"/>
                    <a:pt x="239" y="193"/>
                  </a:cubicBezTo>
                  <a:cubicBezTo>
                    <a:pt x="167" y="372"/>
                    <a:pt x="84" y="598"/>
                    <a:pt x="0" y="800"/>
                  </a:cubicBezTo>
                  <a:cubicBezTo>
                    <a:pt x="286" y="1241"/>
                    <a:pt x="286" y="1241"/>
                    <a:pt x="739" y="1431"/>
                  </a:cubicBezTo>
                  <a:cubicBezTo>
                    <a:pt x="1036" y="1384"/>
                    <a:pt x="1262" y="1217"/>
                    <a:pt x="1346" y="931"/>
                  </a:cubicBezTo>
                  <a:cubicBezTo>
                    <a:pt x="1393" y="764"/>
                    <a:pt x="1405" y="562"/>
                    <a:pt x="1346" y="407"/>
                  </a:cubicBezTo>
                  <a:cubicBezTo>
                    <a:pt x="1298" y="264"/>
                    <a:pt x="1143" y="157"/>
                    <a:pt x="1012" y="86"/>
                  </a:cubicBezTo>
                  <a:cubicBezTo>
                    <a:pt x="912" y="29"/>
                    <a:pt x="814"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1"/>
            <p:cNvSpPr/>
            <p:nvPr/>
          </p:nvSpPr>
          <p:spPr>
            <a:xfrm>
              <a:off x="5305700" y="1773275"/>
              <a:ext cx="26525" cy="28300"/>
            </a:xfrm>
            <a:custGeom>
              <a:avLst/>
              <a:gdLst/>
              <a:ahLst/>
              <a:cxnLst/>
              <a:rect l="l" t="t" r="r" b="b"/>
              <a:pathLst>
                <a:path w="1061" h="1132" extrusionOk="0">
                  <a:moveTo>
                    <a:pt x="715" y="0"/>
                  </a:moveTo>
                  <a:cubicBezTo>
                    <a:pt x="537" y="60"/>
                    <a:pt x="299" y="143"/>
                    <a:pt x="84" y="214"/>
                  </a:cubicBezTo>
                  <a:cubicBezTo>
                    <a:pt x="1" y="869"/>
                    <a:pt x="13" y="881"/>
                    <a:pt x="572" y="1131"/>
                  </a:cubicBezTo>
                  <a:cubicBezTo>
                    <a:pt x="846" y="1060"/>
                    <a:pt x="1013" y="893"/>
                    <a:pt x="1037" y="607"/>
                  </a:cubicBezTo>
                  <a:cubicBezTo>
                    <a:pt x="1061" y="369"/>
                    <a:pt x="1061" y="131"/>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1"/>
            <p:cNvSpPr/>
            <p:nvPr/>
          </p:nvSpPr>
          <p:spPr>
            <a:xfrm>
              <a:off x="4216875" y="1735450"/>
              <a:ext cx="25925" cy="26825"/>
            </a:xfrm>
            <a:custGeom>
              <a:avLst/>
              <a:gdLst/>
              <a:ahLst/>
              <a:cxnLst/>
              <a:rect l="l" t="t" r="r" b="b"/>
              <a:pathLst>
                <a:path w="1037" h="1073" extrusionOk="0">
                  <a:moveTo>
                    <a:pt x="477" y="1"/>
                  </a:moveTo>
                  <a:cubicBezTo>
                    <a:pt x="370" y="49"/>
                    <a:pt x="239" y="132"/>
                    <a:pt x="120" y="191"/>
                  </a:cubicBezTo>
                  <a:cubicBezTo>
                    <a:pt x="1" y="656"/>
                    <a:pt x="179" y="918"/>
                    <a:pt x="620" y="1073"/>
                  </a:cubicBezTo>
                  <a:cubicBezTo>
                    <a:pt x="763" y="942"/>
                    <a:pt x="906" y="811"/>
                    <a:pt x="1037" y="680"/>
                  </a:cubicBezTo>
                  <a:cubicBezTo>
                    <a:pt x="977" y="275"/>
                    <a:pt x="822" y="72"/>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1"/>
            <p:cNvSpPr/>
            <p:nvPr/>
          </p:nvSpPr>
          <p:spPr>
            <a:xfrm>
              <a:off x="4169550" y="1808675"/>
              <a:ext cx="25325" cy="24750"/>
            </a:xfrm>
            <a:custGeom>
              <a:avLst/>
              <a:gdLst/>
              <a:ahLst/>
              <a:cxnLst/>
              <a:rect l="l" t="t" r="r" b="b"/>
              <a:pathLst>
                <a:path w="1013" h="990" extrusionOk="0">
                  <a:moveTo>
                    <a:pt x="501" y="1"/>
                  </a:moveTo>
                  <a:cubicBezTo>
                    <a:pt x="239" y="120"/>
                    <a:pt x="1" y="275"/>
                    <a:pt x="25" y="691"/>
                  </a:cubicBezTo>
                  <a:cubicBezTo>
                    <a:pt x="191" y="787"/>
                    <a:pt x="370" y="882"/>
                    <a:pt x="572" y="989"/>
                  </a:cubicBezTo>
                  <a:cubicBezTo>
                    <a:pt x="739" y="834"/>
                    <a:pt x="882" y="691"/>
                    <a:pt x="1013" y="561"/>
                  </a:cubicBezTo>
                  <a:cubicBezTo>
                    <a:pt x="929" y="203"/>
                    <a:pt x="810" y="25"/>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1"/>
            <p:cNvSpPr/>
            <p:nvPr/>
          </p:nvSpPr>
          <p:spPr>
            <a:xfrm>
              <a:off x="5871850" y="1666550"/>
              <a:ext cx="20875" cy="16650"/>
            </a:xfrm>
            <a:custGeom>
              <a:avLst/>
              <a:gdLst/>
              <a:ahLst/>
              <a:cxnLst/>
              <a:rect l="l" t="t" r="r" b="b"/>
              <a:pathLst>
                <a:path w="835" h="666" extrusionOk="0">
                  <a:moveTo>
                    <a:pt x="452" y="1"/>
                  </a:moveTo>
                  <a:cubicBezTo>
                    <a:pt x="355" y="1"/>
                    <a:pt x="227" y="45"/>
                    <a:pt x="1" y="122"/>
                  </a:cubicBezTo>
                  <a:cubicBezTo>
                    <a:pt x="1" y="288"/>
                    <a:pt x="1" y="407"/>
                    <a:pt x="1" y="527"/>
                  </a:cubicBezTo>
                  <a:cubicBezTo>
                    <a:pt x="195" y="621"/>
                    <a:pt x="287" y="665"/>
                    <a:pt x="385" y="665"/>
                  </a:cubicBezTo>
                  <a:cubicBezTo>
                    <a:pt x="473" y="665"/>
                    <a:pt x="565" y="630"/>
                    <a:pt x="739" y="562"/>
                  </a:cubicBezTo>
                  <a:cubicBezTo>
                    <a:pt x="763" y="515"/>
                    <a:pt x="798" y="455"/>
                    <a:pt x="822" y="384"/>
                  </a:cubicBezTo>
                  <a:cubicBezTo>
                    <a:pt x="834" y="348"/>
                    <a:pt x="822" y="288"/>
                    <a:pt x="822" y="253"/>
                  </a:cubicBezTo>
                  <a:cubicBezTo>
                    <a:pt x="653" y="77"/>
                    <a:pt x="580"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1"/>
            <p:cNvSpPr/>
            <p:nvPr/>
          </p:nvSpPr>
          <p:spPr>
            <a:xfrm>
              <a:off x="4835700" y="1978250"/>
              <a:ext cx="18500" cy="20550"/>
            </a:xfrm>
            <a:custGeom>
              <a:avLst/>
              <a:gdLst/>
              <a:ahLst/>
              <a:cxnLst/>
              <a:rect l="l" t="t" r="r" b="b"/>
              <a:pathLst>
                <a:path w="740" h="822" extrusionOk="0">
                  <a:moveTo>
                    <a:pt x="191" y="0"/>
                  </a:moveTo>
                  <a:cubicBezTo>
                    <a:pt x="120" y="155"/>
                    <a:pt x="72" y="274"/>
                    <a:pt x="1" y="429"/>
                  </a:cubicBezTo>
                  <a:cubicBezTo>
                    <a:pt x="132" y="560"/>
                    <a:pt x="251" y="691"/>
                    <a:pt x="382" y="822"/>
                  </a:cubicBezTo>
                  <a:cubicBezTo>
                    <a:pt x="525" y="751"/>
                    <a:pt x="644" y="691"/>
                    <a:pt x="739" y="631"/>
                  </a:cubicBezTo>
                  <a:cubicBezTo>
                    <a:pt x="715" y="191"/>
                    <a:pt x="715" y="131"/>
                    <a:pt x="572" y="48"/>
                  </a:cubicBezTo>
                  <a:cubicBezTo>
                    <a:pt x="465" y="0"/>
                    <a:pt x="322" y="12"/>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1"/>
            <p:cNvSpPr/>
            <p:nvPr/>
          </p:nvSpPr>
          <p:spPr>
            <a:xfrm>
              <a:off x="4236525" y="1841125"/>
              <a:ext cx="18175" cy="18700"/>
            </a:xfrm>
            <a:custGeom>
              <a:avLst/>
              <a:gdLst/>
              <a:ahLst/>
              <a:cxnLst/>
              <a:rect l="l" t="t" r="r" b="b"/>
              <a:pathLst>
                <a:path w="727" h="748" extrusionOk="0">
                  <a:moveTo>
                    <a:pt x="453" y="1"/>
                  </a:moveTo>
                  <a:cubicBezTo>
                    <a:pt x="298" y="84"/>
                    <a:pt x="144" y="167"/>
                    <a:pt x="1" y="251"/>
                  </a:cubicBezTo>
                  <a:cubicBezTo>
                    <a:pt x="13" y="417"/>
                    <a:pt x="24" y="525"/>
                    <a:pt x="36" y="632"/>
                  </a:cubicBezTo>
                  <a:cubicBezTo>
                    <a:pt x="202" y="706"/>
                    <a:pt x="321" y="747"/>
                    <a:pt x="411" y="747"/>
                  </a:cubicBezTo>
                  <a:cubicBezTo>
                    <a:pt x="582" y="747"/>
                    <a:pt x="649" y="601"/>
                    <a:pt x="727" y="251"/>
                  </a:cubicBezTo>
                  <a:cubicBezTo>
                    <a:pt x="656" y="179"/>
                    <a:pt x="572" y="108"/>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1"/>
            <p:cNvSpPr/>
            <p:nvPr/>
          </p:nvSpPr>
          <p:spPr>
            <a:xfrm>
              <a:off x="4246650" y="1622250"/>
              <a:ext cx="19975" cy="17875"/>
            </a:xfrm>
            <a:custGeom>
              <a:avLst/>
              <a:gdLst/>
              <a:ahLst/>
              <a:cxnLst/>
              <a:rect l="l" t="t" r="r" b="b"/>
              <a:pathLst>
                <a:path w="799" h="715" extrusionOk="0">
                  <a:moveTo>
                    <a:pt x="465" y="1"/>
                  </a:moveTo>
                  <a:cubicBezTo>
                    <a:pt x="251" y="108"/>
                    <a:pt x="60" y="179"/>
                    <a:pt x="0" y="477"/>
                  </a:cubicBezTo>
                  <a:cubicBezTo>
                    <a:pt x="72" y="548"/>
                    <a:pt x="155" y="632"/>
                    <a:pt x="239" y="715"/>
                  </a:cubicBezTo>
                  <a:cubicBezTo>
                    <a:pt x="584" y="679"/>
                    <a:pt x="739" y="489"/>
                    <a:pt x="798" y="155"/>
                  </a:cubicBezTo>
                  <a:cubicBezTo>
                    <a:pt x="679" y="96"/>
                    <a:pt x="560" y="48"/>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1"/>
            <p:cNvSpPr/>
            <p:nvPr/>
          </p:nvSpPr>
          <p:spPr>
            <a:xfrm>
              <a:off x="5746825" y="1718775"/>
              <a:ext cx="20275" cy="17225"/>
            </a:xfrm>
            <a:custGeom>
              <a:avLst/>
              <a:gdLst/>
              <a:ahLst/>
              <a:cxnLst/>
              <a:rect l="l" t="t" r="r" b="b"/>
              <a:pathLst>
                <a:path w="811" h="689" extrusionOk="0">
                  <a:moveTo>
                    <a:pt x="401" y="0"/>
                  </a:moveTo>
                  <a:cubicBezTo>
                    <a:pt x="361" y="0"/>
                    <a:pt x="317" y="12"/>
                    <a:pt x="263" y="33"/>
                  </a:cubicBezTo>
                  <a:cubicBezTo>
                    <a:pt x="144" y="69"/>
                    <a:pt x="72" y="200"/>
                    <a:pt x="1" y="271"/>
                  </a:cubicBezTo>
                  <a:cubicBezTo>
                    <a:pt x="35" y="546"/>
                    <a:pt x="136" y="688"/>
                    <a:pt x="408" y="688"/>
                  </a:cubicBezTo>
                  <a:cubicBezTo>
                    <a:pt x="419" y="688"/>
                    <a:pt x="430" y="688"/>
                    <a:pt x="442" y="688"/>
                  </a:cubicBezTo>
                  <a:cubicBezTo>
                    <a:pt x="537" y="604"/>
                    <a:pt x="656" y="509"/>
                    <a:pt x="811" y="390"/>
                  </a:cubicBezTo>
                  <a:cubicBezTo>
                    <a:pt x="606" y="105"/>
                    <a:pt x="521" y="0"/>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1"/>
            <p:cNvSpPr/>
            <p:nvPr/>
          </p:nvSpPr>
          <p:spPr>
            <a:xfrm>
              <a:off x="5182175" y="2166950"/>
              <a:ext cx="18200" cy="19700"/>
            </a:xfrm>
            <a:custGeom>
              <a:avLst/>
              <a:gdLst/>
              <a:ahLst/>
              <a:cxnLst/>
              <a:rect l="l" t="t" r="r" b="b"/>
              <a:pathLst>
                <a:path w="728" h="788" extrusionOk="0">
                  <a:moveTo>
                    <a:pt x="453" y="1"/>
                  </a:moveTo>
                  <a:cubicBezTo>
                    <a:pt x="13" y="227"/>
                    <a:pt x="1" y="251"/>
                    <a:pt x="251" y="787"/>
                  </a:cubicBezTo>
                  <a:cubicBezTo>
                    <a:pt x="264" y="787"/>
                    <a:pt x="277" y="788"/>
                    <a:pt x="289" y="788"/>
                  </a:cubicBezTo>
                  <a:cubicBezTo>
                    <a:pt x="526" y="788"/>
                    <a:pt x="646" y="681"/>
                    <a:pt x="679" y="489"/>
                  </a:cubicBezTo>
                  <a:cubicBezTo>
                    <a:pt x="727" y="275"/>
                    <a:pt x="703" y="7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1"/>
            <p:cNvSpPr/>
            <p:nvPr/>
          </p:nvSpPr>
          <p:spPr>
            <a:xfrm>
              <a:off x="3869825" y="1598225"/>
              <a:ext cx="20550" cy="18100"/>
            </a:xfrm>
            <a:custGeom>
              <a:avLst/>
              <a:gdLst/>
              <a:ahLst/>
              <a:cxnLst/>
              <a:rect l="l" t="t" r="r" b="b"/>
              <a:pathLst>
                <a:path w="822" h="724" extrusionOk="0">
                  <a:moveTo>
                    <a:pt x="478" y="0"/>
                  </a:moveTo>
                  <a:cubicBezTo>
                    <a:pt x="366" y="0"/>
                    <a:pt x="260" y="107"/>
                    <a:pt x="0" y="366"/>
                  </a:cubicBezTo>
                  <a:cubicBezTo>
                    <a:pt x="107" y="497"/>
                    <a:pt x="203" y="604"/>
                    <a:pt x="286" y="723"/>
                  </a:cubicBezTo>
                  <a:cubicBezTo>
                    <a:pt x="607" y="616"/>
                    <a:pt x="822" y="485"/>
                    <a:pt x="774" y="140"/>
                  </a:cubicBezTo>
                  <a:cubicBezTo>
                    <a:pt x="637" y="52"/>
                    <a:pt x="556"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1"/>
            <p:cNvSpPr/>
            <p:nvPr/>
          </p:nvSpPr>
          <p:spPr>
            <a:xfrm>
              <a:off x="5986150" y="1747575"/>
              <a:ext cx="22350" cy="18475"/>
            </a:xfrm>
            <a:custGeom>
              <a:avLst/>
              <a:gdLst/>
              <a:ahLst/>
              <a:cxnLst/>
              <a:rect l="l" t="t" r="r" b="b"/>
              <a:pathLst>
                <a:path w="894" h="739" extrusionOk="0">
                  <a:moveTo>
                    <a:pt x="584" y="0"/>
                  </a:moveTo>
                  <a:cubicBezTo>
                    <a:pt x="24" y="310"/>
                    <a:pt x="1" y="453"/>
                    <a:pt x="441" y="738"/>
                  </a:cubicBezTo>
                  <a:cubicBezTo>
                    <a:pt x="822" y="560"/>
                    <a:pt x="894" y="464"/>
                    <a:pt x="834" y="191"/>
                  </a:cubicBezTo>
                  <a:cubicBezTo>
                    <a:pt x="775" y="143"/>
                    <a:pt x="691" y="83"/>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1"/>
            <p:cNvSpPr/>
            <p:nvPr/>
          </p:nvSpPr>
          <p:spPr>
            <a:xfrm>
              <a:off x="6016525" y="1730600"/>
              <a:ext cx="18475" cy="16700"/>
            </a:xfrm>
            <a:custGeom>
              <a:avLst/>
              <a:gdLst/>
              <a:ahLst/>
              <a:cxnLst/>
              <a:rect l="l" t="t" r="r" b="b"/>
              <a:pathLst>
                <a:path w="739" h="668" extrusionOk="0">
                  <a:moveTo>
                    <a:pt x="405" y="0"/>
                  </a:moveTo>
                  <a:cubicBezTo>
                    <a:pt x="167" y="179"/>
                    <a:pt x="0" y="346"/>
                    <a:pt x="238" y="667"/>
                  </a:cubicBezTo>
                  <a:cubicBezTo>
                    <a:pt x="667" y="643"/>
                    <a:pt x="667" y="643"/>
                    <a:pt x="738" y="179"/>
                  </a:cubicBezTo>
                  <a:cubicBezTo>
                    <a:pt x="643" y="131"/>
                    <a:pt x="524" y="72"/>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1"/>
            <p:cNvSpPr/>
            <p:nvPr/>
          </p:nvSpPr>
          <p:spPr>
            <a:xfrm>
              <a:off x="3766225" y="1584000"/>
              <a:ext cx="17300" cy="16575"/>
            </a:xfrm>
            <a:custGeom>
              <a:avLst/>
              <a:gdLst/>
              <a:ahLst/>
              <a:cxnLst/>
              <a:rect l="l" t="t" r="r" b="b"/>
              <a:pathLst>
                <a:path w="692" h="663" extrusionOk="0">
                  <a:moveTo>
                    <a:pt x="377" y="1"/>
                  </a:moveTo>
                  <a:cubicBezTo>
                    <a:pt x="334" y="1"/>
                    <a:pt x="292" y="7"/>
                    <a:pt x="263" y="30"/>
                  </a:cubicBezTo>
                  <a:cubicBezTo>
                    <a:pt x="156" y="114"/>
                    <a:pt x="96" y="233"/>
                    <a:pt x="1" y="352"/>
                  </a:cubicBezTo>
                  <a:cubicBezTo>
                    <a:pt x="119" y="546"/>
                    <a:pt x="226" y="663"/>
                    <a:pt x="362" y="663"/>
                  </a:cubicBezTo>
                  <a:cubicBezTo>
                    <a:pt x="418" y="663"/>
                    <a:pt x="479" y="643"/>
                    <a:pt x="548" y="602"/>
                  </a:cubicBezTo>
                  <a:cubicBezTo>
                    <a:pt x="668" y="400"/>
                    <a:pt x="691" y="209"/>
                    <a:pt x="501" y="7"/>
                  </a:cubicBezTo>
                  <a:cubicBezTo>
                    <a:pt x="465" y="7"/>
                    <a:pt x="420"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1"/>
            <p:cNvSpPr/>
            <p:nvPr/>
          </p:nvSpPr>
          <p:spPr>
            <a:xfrm>
              <a:off x="5419725" y="1807175"/>
              <a:ext cx="17575" cy="15225"/>
            </a:xfrm>
            <a:custGeom>
              <a:avLst/>
              <a:gdLst/>
              <a:ahLst/>
              <a:cxnLst/>
              <a:rect l="l" t="t" r="r" b="b"/>
              <a:pathLst>
                <a:path w="703" h="609" extrusionOk="0">
                  <a:moveTo>
                    <a:pt x="305" y="0"/>
                  </a:moveTo>
                  <a:cubicBezTo>
                    <a:pt x="273" y="0"/>
                    <a:pt x="243" y="4"/>
                    <a:pt x="214" y="13"/>
                  </a:cubicBezTo>
                  <a:cubicBezTo>
                    <a:pt x="119" y="37"/>
                    <a:pt x="71" y="168"/>
                    <a:pt x="0" y="263"/>
                  </a:cubicBezTo>
                  <a:cubicBezTo>
                    <a:pt x="83" y="382"/>
                    <a:pt x="143" y="466"/>
                    <a:pt x="238" y="609"/>
                  </a:cubicBezTo>
                  <a:cubicBezTo>
                    <a:pt x="548" y="501"/>
                    <a:pt x="702" y="370"/>
                    <a:pt x="572" y="37"/>
                  </a:cubicBezTo>
                  <a:cubicBezTo>
                    <a:pt x="493" y="28"/>
                    <a:pt x="394"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1"/>
            <p:cNvSpPr/>
            <p:nvPr/>
          </p:nvSpPr>
          <p:spPr>
            <a:xfrm>
              <a:off x="5212250" y="2187375"/>
              <a:ext cx="17575" cy="15925"/>
            </a:xfrm>
            <a:custGeom>
              <a:avLst/>
              <a:gdLst/>
              <a:ahLst/>
              <a:cxnLst/>
              <a:rect l="l" t="t" r="r" b="b"/>
              <a:pathLst>
                <a:path w="703" h="637" extrusionOk="0">
                  <a:moveTo>
                    <a:pt x="402" y="1"/>
                  </a:moveTo>
                  <a:cubicBezTo>
                    <a:pt x="300" y="1"/>
                    <a:pt x="207" y="56"/>
                    <a:pt x="119" y="136"/>
                  </a:cubicBezTo>
                  <a:cubicBezTo>
                    <a:pt x="60" y="184"/>
                    <a:pt x="48" y="291"/>
                    <a:pt x="0" y="410"/>
                  </a:cubicBezTo>
                  <a:cubicBezTo>
                    <a:pt x="167" y="482"/>
                    <a:pt x="298" y="541"/>
                    <a:pt x="500" y="637"/>
                  </a:cubicBezTo>
                  <a:cubicBezTo>
                    <a:pt x="596" y="410"/>
                    <a:pt x="655" y="267"/>
                    <a:pt x="703" y="160"/>
                  </a:cubicBezTo>
                  <a:cubicBezTo>
                    <a:pt x="595" y="47"/>
                    <a:pt x="495" y="1"/>
                    <a:pt x="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1"/>
            <p:cNvSpPr/>
            <p:nvPr/>
          </p:nvSpPr>
          <p:spPr>
            <a:xfrm>
              <a:off x="5509600" y="2047075"/>
              <a:ext cx="17300" cy="14225"/>
            </a:xfrm>
            <a:custGeom>
              <a:avLst/>
              <a:gdLst/>
              <a:ahLst/>
              <a:cxnLst/>
              <a:rect l="l" t="t" r="r" b="b"/>
              <a:pathLst>
                <a:path w="692" h="569" extrusionOk="0">
                  <a:moveTo>
                    <a:pt x="376" y="1"/>
                  </a:moveTo>
                  <a:cubicBezTo>
                    <a:pt x="283" y="1"/>
                    <a:pt x="194" y="42"/>
                    <a:pt x="108" y="117"/>
                  </a:cubicBezTo>
                  <a:cubicBezTo>
                    <a:pt x="60" y="153"/>
                    <a:pt x="36" y="224"/>
                    <a:pt x="1" y="284"/>
                  </a:cubicBezTo>
                  <a:cubicBezTo>
                    <a:pt x="73" y="463"/>
                    <a:pt x="171" y="568"/>
                    <a:pt x="343" y="568"/>
                  </a:cubicBezTo>
                  <a:cubicBezTo>
                    <a:pt x="399" y="568"/>
                    <a:pt x="463" y="557"/>
                    <a:pt x="536" y="534"/>
                  </a:cubicBezTo>
                  <a:cubicBezTo>
                    <a:pt x="584" y="426"/>
                    <a:pt x="632" y="284"/>
                    <a:pt x="691" y="153"/>
                  </a:cubicBezTo>
                  <a:cubicBezTo>
                    <a:pt x="581" y="48"/>
                    <a:pt x="476" y="1"/>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1"/>
            <p:cNvSpPr/>
            <p:nvPr/>
          </p:nvSpPr>
          <p:spPr>
            <a:xfrm>
              <a:off x="5460200" y="1741425"/>
              <a:ext cx="19075" cy="17275"/>
            </a:xfrm>
            <a:custGeom>
              <a:avLst/>
              <a:gdLst/>
              <a:ahLst/>
              <a:cxnLst/>
              <a:rect l="l" t="t" r="r" b="b"/>
              <a:pathLst>
                <a:path w="763" h="691" extrusionOk="0">
                  <a:moveTo>
                    <a:pt x="262" y="0"/>
                  </a:moveTo>
                  <a:lnTo>
                    <a:pt x="0" y="441"/>
                  </a:lnTo>
                  <a:cubicBezTo>
                    <a:pt x="143" y="536"/>
                    <a:pt x="250" y="607"/>
                    <a:pt x="381" y="691"/>
                  </a:cubicBezTo>
                  <a:cubicBezTo>
                    <a:pt x="488" y="560"/>
                    <a:pt x="584" y="441"/>
                    <a:pt x="762" y="238"/>
                  </a:cubicBezTo>
                  <a:cubicBezTo>
                    <a:pt x="548" y="131"/>
                    <a:pt x="417" y="72"/>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1"/>
            <p:cNvSpPr/>
            <p:nvPr/>
          </p:nvSpPr>
          <p:spPr>
            <a:xfrm>
              <a:off x="4683600" y="1608550"/>
              <a:ext cx="16400" cy="14450"/>
            </a:xfrm>
            <a:custGeom>
              <a:avLst/>
              <a:gdLst/>
              <a:ahLst/>
              <a:cxnLst/>
              <a:rect l="l" t="t" r="r" b="b"/>
              <a:pathLst>
                <a:path w="656" h="578" extrusionOk="0">
                  <a:moveTo>
                    <a:pt x="310" y="1"/>
                  </a:moveTo>
                  <a:cubicBezTo>
                    <a:pt x="215" y="96"/>
                    <a:pt x="120" y="180"/>
                    <a:pt x="1" y="299"/>
                  </a:cubicBezTo>
                  <a:cubicBezTo>
                    <a:pt x="103" y="503"/>
                    <a:pt x="218" y="577"/>
                    <a:pt x="352" y="577"/>
                  </a:cubicBezTo>
                  <a:cubicBezTo>
                    <a:pt x="438" y="577"/>
                    <a:pt x="530" y="547"/>
                    <a:pt x="632" y="501"/>
                  </a:cubicBezTo>
                  <a:cubicBezTo>
                    <a:pt x="644" y="382"/>
                    <a:pt x="644" y="275"/>
                    <a:pt x="656" y="168"/>
                  </a:cubicBezTo>
                  <a:cubicBezTo>
                    <a:pt x="537" y="108"/>
                    <a:pt x="441" y="6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1"/>
            <p:cNvSpPr/>
            <p:nvPr/>
          </p:nvSpPr>
          <p:spPr>
            <a:xfrm>
              <a:off x="3893925" y="1788750"/>
              <a:ext cx="14600" cy="12525"/>
            </a:xfrm>
            <a:custGeom>
              <a:avLst/>
              <a:gdLst/>
              <a:ahLst/>
              <a:cxnLst/>
              <a:rect l="l" t="t" r="r" b="b"/>
              <a:pathLst>
                <a:path w="584" h="501" extrusionOk="0">
                  <a:moveTo>
                    <a:pt x="465" y="0"/>
                  </a:moveTo>
                  <a:cubicBezTo>
                    <a:pt x="298" y="48"/>
                    <a:pt x="167" y="84"/>
                    <a:pt x="1" y="131"/>
                  </a:cubicBezTo>
                  <a:cubicBezTo>
                    <a:pt x="36" y="274"/>
                    <a:pt x="60" y="381"/>
                    <a:pt x="84" y="500"/>
                  </a:cubicBezTo>
                  <a:lnTo>
                    <a:pt x="584" y="500"/>
                  </a:lnTo>
                  <a:cubicBezTo>
                    <a:pt x="536" y="298"/>
                    <a:pt x="513" y="179"/>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1"/>
            <p:cNvSpPr/>
            <p:nvPr/>
          </p:nvSpPr>
          <p:spPr>
            <a:xfrm>
              <a:off x="5707850" y="1600950"/>
              <a:ext cx="16975" cy="13300"/>
            </a:xfrm>
            <a:custGeom>
              <a:avLst/>
              <a:gdLst/>
              <a:ahLst/>
              <a:cxnLst/>
              <a:rect l="l" t="t" r="r" b="b"/>
              <a:pathLst>
                <a:path w="679" h="532" extrusionOk="0">
                  <a:moveTo>
                    <a:pt x="325" y="0"/>
                  </a:moveTo>
                  <a:cubicBezTo>
                    <a:pt x="192" y="0"/>
                    <a:pt x="82" y="80"/>
                    <a:pt x="0" y="317"/>
                  </a:cubicBezTo>
                  <a:cubicBezTo>
                    <a:pt x="107" y="400"/>
                    <a:pt x="203" y="472"/>
                    <a:pt x="298" y="531"/>
                  </a:cubicBezTo>
                  <a:cubicBezTo>
                    <a:pt x="536" y="412"/>
                    <a:pt x="679" y="293"/>
                    <a:pt x="524" y="43"/>
                  </a:cubicBezTo>
                  <a:cubicBezTo>
                    <a:pt x="453" y="17"/>
                    <a:pt x="387" y="0"/>
                    <a:pt x="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1"/>
            <p:cNvSpPr/>
            <p:nvPr/>
          </p:nvSpPr>
          <p:spPr>
            <a:xfrm>
              <a:off x="4989000" y="1639625"/>
              <a:ext cx="15200" cy="12550"/>
            </a:xfrm>
            <a:custGeom>
              <a:avLst/>
              <a:gdLst/>
              <a:ahLst/>
              <a:cxnLst/>
              <a:rect l="l" t="t" r="r" b="b"/>
              <a:pathLst>
                <a:path w="608" h="502" extrusionOk="0">
                  <a:moveTo>
                    <a:pt x="298" y="1"/>
                  </a:moveTo>
                  <a:cubicBezTo>
                    <a:pt x="179" y="1"/>
                    <a:pt x="79" y="65"/>
                    <a:pt x="1" y="258"/>
                  </a:cubicBezTo>
                  <a:cubicBezTo>
                    <a:pt x="84" y="330"/>
                    <a:pt x="155" y="449"/>
                    <a:pt x="263" y="496"/>
                  </a:cubicBezTo>
                  <a:cubicBezTo>
                    <a:pt x="276" y="500"/>
                    <a:pt x="290" y="502"/>
                    <a:pt x="305" y="502"/>
                  </a:cubicBezTo>
                  <a:cubicBezTo>
                    <a:pt x="384" y="502"/>
                    <a:pt x="488" y="455"/>
                    <a:pt x="608" y="425"/>
                  </a:cubicBezTo>
                  <a:cubicBezTo>
                    <a:pt x="584" y="282"/>
                    <a:pt x="572" y="175"/>
                    <a:pt x="560" y="68"/>
                  </a:cubicBezTo>
                  <a:cubicBezTo>
                    <a:pt x="465" y="29"/>
                    <a:pt x="377"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1"/>
            <p:cNvSpPr/>
            <p:nvPr/>
          </p:nvSpPr>
          <p:spPr>
            <a:xfrm>
              <a:off x="6055800" y="1700525"/>
              <a:ext cx="15800" cy="13850"/>
            </a:xfrm>
            <a:custGeom>
              <a:avLst/>
              <a:gdLst/>
              <a:ahLst/>
              <a:cxnLst/>
              <a:rect l="l" t="t" r="r" b="b"/>
              <a:pathLst>
                <a:path w="632" h="554" extrusionOk="0">
                  <a:moveTo>
                    <a:pt x="453" y="1"/>
                  </a:moveTo>
                  <a:cubicBezTo>
                    <a:pt x="275" y="72"/>
                    <a:pt x="167" y="120"/>
                    <a:pt x="1" y="191"/>
                  </a:cubicBezTo>
                  <a:cubicBezTo>
                    <a:pt x="96" y="370"/>
                    <a:pt x="144" y="465"/>
                    <a:pt x="191" y="549"/>
                  </a:cubicBezTo>
                  <a:cubicBezTo>
                    <a:pt x="225" y="552"/>
                    <a:pt x="257" y="554"/>
                    <a:pt x="288" y="554"/>
                  </a:cubicBezTo>
                  <a:cubicBezTo>
                    <a:pt x="474" y="554"/>
                    <a:pt x="601" y="483"/>
                    <a:pt x="632" y="227"/>
                  </a:cubicBezTo>
                  <a:cubicBezTo>
                    <a:pt x="584" y="168"/>
                    <a:pt x="513" y="84"/>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1"/>
            <p:cNvSpPr/>
            <p:nvPr/>
          </p:nvSpPr>
          <p:spPr>
            <a:xfrm>
              <a:off x="5787325" y="1928250"/>
              <a:ext cx="15200" cy="15800"/>
            </a:xfrm>
            <a:custGeom>
              <a:avLst/>
              <a:gdLst/>
              <a:ahLst/>
              <a:cxnLst/>
              <a:rect l="l" t="t" r="r" b="b"/>
              <a:pathLst>
                <a:path w="608" h="632" extrusionOk="0">
                  <a:moveTo>
                    <a:pt x="238" y="0"/>
                  </a:moveTo>
                  <a:cubicBezTo>
                    <a:pt x="143" y="191"/>
                    <a:pt x="84" y="298"/>
                    <a:pt x="0" y="453"/>
                  </a:cubicBezTo>
                  <a:cubicBezTo>
                    <a:pt x="191" y="512"/>
                    <a:pt x="322" y="572"/>
                    <a:pt x="488" y="631"/>
                  </a:cubicBezTo>
                  <a:cubicBezTo>
                    <a:pt x="536" y="476"/>
                    <a:pt x="572" y="381"/>
                    <a:pt x="607" y="250"/>
                  </a:cubicBezTo>
                  <a:cubicBezTo>
                    <a:pt x="488" y="179"/>
                    <a:pt x="405" y="119"/>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1"/>
            <p:cNvSpPr/>
            <p:nvPr/>
          </p:nvSpPr>
          <p:spPr>
            <a:xfrm>
              <a:off x="5017275" y="1667550"/>
              <a:ext cx="14025" cy="13675"/>
            </a:xfrm>
            <a:custGeom>
              <a:avLst/>
              <a:gdLst/>
              <a:ahLst/>
              <a:cxnLst/>
              <a:rect l="l" t="t" r="r" b="b"/>
              <a:pathLst>
                <a:path w="561" h="547" extrusionOk="0">
                  <a:moveTo>
                    <a:pt x="277" y="1"/>
                  </a:moveTo>
                  <a:cubicBezTo>
                    <a:pt x="209" y="1"/>
                    <a:pt x="138" y="69"/>
                    <a:pt x="1" y="201"/>
                  </a:cubicBezTo>
                  <a:cubicBezTo>
                    <a:pt x="1" y="415"/>
                    <a:pt x="96" y="534"/>
                    <a:pt x="370" y="546"/>
                  </a:cubicBezTo>
                  <a:cubicBezTo>
                    <a:pt x="429" y="451"/>
                    <a:pt x="501" y="344"/>
                    <a:pt x="560" y="248"/>
                  </a:cubicBezTo>
                  <a:cubicBezTo>
                    <a:pt x="418" y="81"/>
                    <a:pt x="350"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1"/>
            <p:cNvSpPr/>
            <p:nvPr/>
          </p:nvSpPr>
          <p:spPr>
            <a:xfrm>
              <a:off x="5501575" y="2120825"/>
              <a:ext cx="13125" cy="14900"/>
            </a:xfrm>
            <a:custGeom>
              <a:avLst/>
              <a:gdLst/>
              <a:ahLst/>
              <a:cxnLst/>
              <a:rect l="l" t="t" r="r" b="b"/>
              <a:pathLst>
                <a:path w="525" h="596" extrusionOk="0">
                  <a:moveTo>
                    <a:pt x="346" y="1"/>
                  </a:moveTo>
                  <a:cubicBezTo>
                    <a:pt x="203" y="36"/>
                    <a:pt x="119" y="60"/>
                    <a:pt x="0" y="96"/>
                  </a:cubicBezTo>
                  <a:cubicBezTo>
                    <a:pt x="36" y="262"/>
                    <a:pt x="60" y="405"/>
                    <a:pt x="107" y="596"/>
                  </a:cubicBezTo>
                  <a:cubicBezTo>
                    <a:pt x="274" y="512"/>
                    <a:pt x="381" y="465"/>
                    <a:pt x="524" y="393"/>
                  </a:cubicBezTo>
                  <a:cubicBezTo>
                    <a:pt x="465" y="262"/>
                    <a:pt x="417" y="155"/>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1"/>
            <p:cNvSpPr/>
            <p:nvPr/>
          </p:nvSpPr>
          <p:spPr>
            <a:xfrm>
              <a:off x="4692825" y="2189000"/>
              <a:ext cx="13725" cy="14300"/>
            </a:xfrm>
            <a:custGeom>
              <a:avLst/>
              <a:gdLst/>
              <a:ahLst/>
              <a:cxnLst/>
              <a:rect l="l" t="t" r="r" b="b"/>
              <a:pathLst>
                <a:path w="549" h="572" extrusionOk="0">
                  <a:moveTo>
                    <a:pt x="394" y="0"/>
                  </a:moveTo>
                  <a:cubicBezTo>
                    <a:pt x="227" y="60"/>
                    <a:pt x="120" y="107"/>
                    <a:pt x="1" y="155"/>
                  </a:cubicBezTo>
                  <a:cubicBezTo>
                    <a:pt x="37" y="405"/>
                    <a:pt x="96" y="560"/>
                    <a:pt x="334" y="572"/>
                  </a:cubicBezTo>
                  <a:cubicBezTo>
                    <a:pt x="394" y="536"/>
                    <a:pt x="453" y="500"/>
                    <a:pt x="549" y="441"/>
                  </a:cubicBezTo>
                  <a:cubicBezTo>
                    <a:pt x="501" y="310"/>
                    <a:pt x="453" y="167"/>
                    <a:pt x="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1"/>
            <p:cNvSpPr/>
            <p:nvPr/>
          </p:nvSpPr>
          <p:spPr>
            <a:xfrm>
              <a:off x="6150600" y="1615700"/>
              <a:ext cx="11200" cy="12025"/>
            </a:xfrm>
            <a:custGeom>
              <a:avLst/>
              <a:gdLst/>
              <a:ahLst/>
              <a:cxnLst/>
              <a:rect l="l" t="t" r="r" b="b"/>
              <a:pathLst>
                <a:path w="448" h="481" extrusionOk="0">
                  <a:moveTo>
                    <a:pt x="31" y="1"/>
                  </a:moveTo>
                  <a:cubicBezTo>
                    <a:pt x="1" y="348"/>
                    <a:pt x="45" y="480"/>
                    <a:pt x="206" y="480"/>
                  </a:cubicBezTo>
                  <a:cubicBezTo>
                    <a:pt x="238" y="480"/>
                    <a:pt x="275" y="475"/>
                    <a:pt x="316" y="465"/>
                  </a:cubicBezTo>
                  <a:cubicBezTo>
                    <a:pt x="447" y="263"/>
                    <a:pt x="447" y="263"/>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p:nvPr/>
          </p:nvSpPr>
          <p:spPr>
            <a:xfrm>
              <a:off x="4625275" y="1904425"/>
              <a:ext cx="15500" cy="14625"/>
            </a:xfrm>
            <a:custGeom>
              <a:avLst/>
              <a:gdLst/>
              <a:ahLst/>
              <a:cxnLst/>
              <a:rect l="l" t="t" r="r" b="b"/>
              <a:pathLst>
                <a:path w="620" h="585" extrusionOk="0">
                  <a:moveTo>
                    <a:pt x="417" y="1"/>
                  </a:moveTo>
                  <a:cubicBezTo>
                    <a:pt x="274" y="120"/>
                    <a:pt x="155" y="203"/>
                    <a:pt x="0" y="322"/>
                  </a:cubicBezTo>
                  <a:cubicBezTo>
                    <a:pt x="107" y="417"/>
                    <a:pt x="179" y="489"/>
                    <a:pt x="274" y="584"/>
                  </a:cubicBezTo>
                  <a:cubicBezTo>
                    <a:pt x="405" y="453"/>
                    <a:pt x="512" y="358"/>
                    <a:pt x="619" y="251"/>
                  </a:cubicBezTo>
                  <a:cubicBezTo>
                    <a:pt x="560" y="167"/>
                    <a:pt x="512" y="120"/>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1"/>
            <p:cNvSpPr/>
            <p:nvPr/>
          </p:nvSpPr>
          <p:spPr>
            <a:xfrm>
              <a:off x="6062950" y="1952950"/>
              <a:ext cx="12525" cy="14600"/>
            </a:xfrm>
            <a:custGeom>
              <a:avLst/>
              <a:gdLst/>
              <a:ahLst/>
              <a:cxnLst/>
              <a:rect l="l" t="t" r="r" b="b"/>
              <a:pathLst>
                <a:path w="501" h="584" extrusionOk="0">
                  <a:moveTo>
                    <a:pt x="405" y="0"/>
                  </a:moveTo>
                  <a:cubicBezTo>
                    <a:pt x="12" y="179"/>
                    <a:pt x="0" y="179"/>
                    <a:pt x="60" y="441"/>
                  </a:cubicBezTo>
                  <a:cubicBezTo>
                    <a:pt x="72" y="489"/>
                    <a:pt x="155" y="524"/>
                    <a:pt x="227" y="584"/>
                  </a:cubicBezTo>
                  <a:cubicBezTo>
                    <a:pt x="322" y="524"/>
                    <a:pt x="405" y="453"/>
                    <a:pt x="500" y="393"/>
                  </a:cubicBezTo>
                  <a:cubicBezTo>
                    <a:pt x="465" y="262"/>
                    <a:pt x="441" y="155"/>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1"/>
            <p:cNvSpPr/>
            <p:nvPr/>
          </p:nvSpPr>
          <p:spPr>
            <a:xfrm>
              <a:off x="5687000" y="1856600"/>
              <a:ext cx="14025" cy="13725"/>
            </a:xfrm>
            <a:custGeom>
              <a:avLst/>
              <a:gdLst/>
              <a:ahLst/>
              <a:cxnLst/>
              <a:rect l="l" t="t" r="r" b="b"/>
              <a:pathLst>
                <a:path w="561" h="549" extrusionOk="0">
                  <a:moveTo>
                    <a:pt x="346" y="1"/>
                  </a:moveTo>
                  <a:cubicBezTo>
                    <a:pt x="215" y="72"/>
                    <a:pt x="108" y="132"/>
                    <a:pt x="1" y="191"/>
                  </a:cubicBezTo>
                  <a:cubicBezTo>
                    <a:pt x="72" y="322"/>
                    <a:pt x="132" y="418"/>
                    <a:pt x="203" y="549"/>
                  </a:cubicBezTo>
                  <a:cubicBezTo>
                    <a:pt x="334" y="465"/>
                    <a:pt x="429" y="406"/>
                    <a:pt x="560" y="334"/>
                  </a:cubicBezTo>
                  <a:cubicBezTo>
                    <a:pt x="477" y="203"/>
                    <a:pt x="418"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1"/>
            <p:cNvSpPr/>
            <p:nvPr/>
          </p:nvSpPr>
          <p:spPr>
            <a:xfrm>
              <a:off x="5420900" y="2050275"/>
              <a:ext cx="15200" cy="14225"/>
            </a:xfrm>
            <a:custGeom>
              <a:avLst/>
              <a:gdLst/>
              <a:ahLst/>
              <a:cxnLst/>
              <a:rect l="l" t="t" r="r" b="b"/>
              <a:pathLst>
                <a:path w="608" h="569" extrusionOk="0">
                  <a:moveTo>
                    <a:pt x="274" y="1"/>
                  </a:moveTo>
                  <a:cubicBezTo>
                    <a:pt x="167" y="120"/>
                    <a:pt x="108" y="203"/>
                    <a:pt x="1" y="334"/>
                  </a:cubicBezTo>
                  <a:cubicBezTo>
                    <a:pt x="170" y="491"/>
                    <a:pt x="303" y="568"/>
                    <a:pt x="405" y="568"/>
                  </a:cubicBezTo>
                  <a:cubicBezTo>
                    <a:pt x="496" y="568"/>
                    <a:pt x="563" y="506"/>
                    <a:pt x="608" y="382"/>
                  </a:cubicBezTo>
                  <a:cubicBezTo>
                    <a:pt x="536" y="298"/>
                    <a:pt x="453" y="19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1"/>
            <p:cNvSpPr/>
            <p:nvPr/>
          </p:nvSpPr>
          <p:spPr>
            <a:xfrm>
              <a:off x="5894475" y="1913350"/>
              <a:ext cx="12375" cy="12825"/>
            </a:xfrm>
            <a:custGeom>
              <a:avLst/>
              <a:gdLst/>
              <a:ahLst/>
              <a:cxnLst/>
              <a:rect l="l" t="t" r="r" b="b"/>
              <a:pathLst>
                <a:path w="495" h="513" extrusionOk="0">
                  <a:moveTo>
                    <a:pt x="238" y="0"/>
                  </a:moveTo>
                  <a:cubicBezTo>
                    <a:pt x="226" y="0"/>
                    <a:pt x="215" y="0"/>
                    <a:pt x="203" y="1"/>
                  </a:cubicBezTo>
                  <a:cubicBezTo>
                    <a:pt x="155" y="84"/>
                    <a:pt x="84" y="191"/>
                    <a:pt x="0" y="334"/>
                  </a:cubicBezTo>
                  <a:cubicBezTo>
                    <a:pt x="143" y="394"/>
                    <a:pt x="227" y="441"/>
                    <a:pt x="370" y="513"/>
                  </a:cubicBezTo>
                  <a:cubicBezTo>
                    <a:pt x="494" y="116"/>
                    <a:pt x="457"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1"/>
            <p:cNvSpPr/>
            <p:nvPr/>
          </p:nvSpPr>
          <p:spPr>
            <a:xfrm>
              <a:off x="5457525" y="1666100"/>
              <a:ext cx="13400" cy="13425"/>
            </a:xfrm>
            <a:custGeom>
              <a:avLst/>
              <a:gdLst/>
              <a:ahLst/>
              <a:cxnLst/>
              <a:rect l="l" t="t" r="r" b="b"/>
              <a:pathLst>
                <a:path w="536" h="537" extrusionOk="0">
                  <a:moveTo>
                    <a:pt x="203" y="1"/>
                  </a:moveTo>
                  <a:cubicBezTo>
                    <a:pt x="119" y="203"/>
                    <a:pt x="72" y="334"/>
                    <a:pt x="0" y="537"/>
                  </a:cubicBezTo>
                  <a:cubicBezTo>
                    <a:pt x="214" y="525"/>
                    <a:pt x="345" y="513"/>
                    <a:pt x="476" y="513"/>
                  </a:cubicBezTo>
                  <a:cubicBezTo>
                    <a:pt x="500" y="465"/>
                    <a:pt x="524" y="406"/>
                    <a:pt x="536" y="358"/>
                  </a:cubicBezTo>
                  <a:cubicBezTo>
                    <a:pt x="441" y="263"/>
                    <a:pt x="357" y="168"/>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1"/>
            <p:cNvSpPr/>
            <p:nvPr/>
          </p:nvSpPr>
          <p:spPr>
            <a:xfrm>
              <a:off x="5447700" y="1776250"/>
              <a:ext cx="11625" cy="10425"/>
            </a:xfrm>
            <a:custGeom>
              <a:avLst/>
              <a:gdLst/>
              <a:ahLst/>
              <a:cxnLst/>
              <a:rect l="l" t="t" r="r" b="b"/>
              <a:pathLst>
                <a:path w="465" h="417" extrusionOk="0">
                  <a:moveTo>
                    <a:pt x="131" y="0"/>
                  </a:moveTo>
                  <a:cubicBezTo>
                    <a:pt x="84" y="95"/>
                    <a:pt x="60" y="155"/>
                    <a:pt x="0" y="310"/>
                  </a:cubicBezTo>
                  <a:cubicBezTo>
                    <a:pt x="167" y="345"/>
                    <a:pt x="286" y="381"/>
                    <a:pt x="441" y="417"/>
                  </a:cubicBezTo>
                  <a:cubicBezTo>
                    <a:pt x="453" y="274"/>
                    <a:pt x="465" y="167"/>
                    <a:pt x="465" y="36"/>
                  </a:cubicBezTo>
                  <a:cubicBezTo>
                    <a:pt x="322" y="24"/>
                    <a:pt x="22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1"/>
            <p:cNvSpPr/>
            <p:nvPr/>
          </p:nvSpPr>
          <p:spPr>
            <a:xfrm>
              <a:off x="5122350" y="2097025"/>
              <a:ext cx="15800" cy="11625"/>
            </a:xfrm>
            <a:custGeom>
              <a:avLst/>
              <a:gdLst/>
              <a:ahLst/>
              <a:cxnLst/>
              <a:rect l="l" t="t" r="r" b="b"/>
              <a:pathLst>
                <a:path w="632" h="465" extrusionOk="0">
                  <a:moveTo>
                    <a:pt x="441" y="0"/>
                  </a:moveTo>
                  <a:lnTo>
                    <a:pt x="441" y="0"/>
                  </a:lnTo>
                  <a:cubicBezTo>
                    <a:pt x="346" y="24"/>
                    <a:pt x="227" y="71"/>
                    <a:pt x="1" y="143"/>
                  </a:cubicBezTo>
                  <a:cubicBezTo>
                    <a:pt x="132" y="310"/>
                    <a:pt x="203" y="393"/>
                    <a:pt x="263" y="464"/>
                  </a:cubicBezTo>
                  <a:cubicBezTo>
                    <a:pt x="584" y="286"/>
                    <a:pt x="632" y="155"/>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1"/>
            <p:cNvSpPr/>
            <p:nvPr/>
          </p:nvSpPr>
          <p:spPr>
            <a:xfrm>
              <a:off x="5245000" y="2205350"/>
              <a:ext cx="10125" cy="11250"/>
            </a:xfrm>
            <a:custGeom>
              <a:avLst/>
              <a:gdLst/>
              <a:ahLst/>
              <a:cxnLst/>
              <a:rect l="l" t="t" r="r" b="b"/>
              <a:pathLst>
                <a:path w="405" h="450" extrusionOk="0">
                  <a:moveTo>
                    <a:pt x="0" y="1"/>
                  </a:moveTo>
                  <a:cubicBezTo>
                    <a:pt x="24" y="346"/>
                    <a:pt x="24" y="358"/>
                    <a:pt x="202" y="441"/>
                  </a:cubicBezTo>
                  <a:cubicBezTo>
                    <a:pt x="208" y="447"/>
                    <a:pt x="215" y="449"/>
                    <a:pt x="223" y="449"/>
                  </a:cubicBezTo>
                  <a:cubicBezTo>
                    <a:pt x="251" y="449"/>
                    <a:pt x="296" y="424"/>
                    <a:pt x="369" y="406"/>
                  </a:cubicBezTo>
                  <a:cubicBezTo>
                    <a:pt x="369" y="322"/>
                    <a:pt x="381" y="227"/>
                    <a:pt x="405" y="96"/>
                  </a:cubicBezTo>
                  <a:cubicBezTo>
                    <a:pt x="262" y="60"/>
                    <a:pt x="167" y="4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1"/>
            <p:cNvSpPr/>
            <p:nvPr/>
          </p:nvSpPr>
          <p:spPr>
            <a:xfrm>
              <a:off x="4823800" y="1918425"/>
              <a:ext cx="11925" cy="10150"/>
            </a:xfrm>
            <a:custGeom>
              <a:avLst/>
              <a:gdLst/>
              <a:ahLst/>
              <a:cxnLst/>
              <a:rect l="l" t="t" r="r" b="b"/>
              <a:pathLst>
                <a:path w="477" h="406" extrusionOk="0">
                  <a:moveTo>
                    <a:pt x="120" y="0"/>
                  </a:moveTo>
                  <a:cubicBezTo>
                    <a:pt x="1" y="215"/>
                    <a:pt x="84" y="322"/>
                    <a:pt x="310" y="405"/>
                  </a:cubicBezTo>
                  <a:cubicBezTo>
                    <a:pt x="358" y="286"/>
                    <a:pt x="417" y="167"/>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1"/>
            <p:cNvSpPr/>
            <p:nvPr/>
          </p:nvSpPr>
          <p:spPr>
            <a:xfrm>
              <a:off x="5850725" y="1640400"/>
              <a:ext cx="12225" cy="14325"/>
            </a:xfrm>
            <a:custGeom>
              <a:avLst/>
              <a:gdLst/>
              <a:ahLst/>
              <a:cxnLst/>
              <a:rect l="l" t="t" r="r" b="b"/>
              <a:pathLst>
                <a:path w="489" h="573" extrusionOk="0">
                  <a:moveTo>
                    <a:pt x="238" y="1"/>
                  </a:moveTo>
                  <a:cubicBezTo>
                    <a:pt x="155" y="72"/>
                    <a:pt x="84" y="120"/>
                    <a:pt x="0" y="179"/>
                  </a:cubicBezTo>
                  <a:cubicBezTo>
                    <a:pt x="48" y="299"/>
                    <a:pt x="84" y="394"/>
                    <a:pt x="167" y="572"/>
                  </a:cubicBezTo>
                  <a:cubicBezTo>
                    <a:pt x="310" y="441"/>
                    <a:pt x="393" y="382"/>
                    <a:pt x="488" y="299"/>
                  </a:cubicBezTo>
                  <a:cubicBezTo>
                    <a:pt x="393" y="179"/>
                    <a:pt x="322" y="108"/>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1"/>
            <p:cNvSpPr/>
            <p:nvPr/>
          </p:nvSpPr>
          <p:spPr>
            <a:xfrm>
              <a:off x="6016800" y="1983600"/>
              <a:ext cx="10750" cy="12825"/>
            </a:xfrm>
            <a:custGeom>
              <a:avLst/>
              <a:gdLst/>
              <a:ahLst/>
              <a:cxnLst/>
              <a:rect l="l" t="t" r="r" b="b"/>
              <a:pathLst>
                <a:path w="430" h="513" extrusionOk="0">
                  <a:moveTo>
                    <a:pt x="430" y="1"/>
                  </a:moveTo>
                  <a:cubicBezTo>
                    <a:pt x="263" y="96"/>
                    <a:pt x="156" y="156"/>
                    <a:pt x="1" y="251"/>
                  </a:cubicBezTo>
                  <a:cubicBezTo>
                    <a:pt x="156" y="346"/>
                    <a:pt x="263" y="406"/>
                    <a:pt x="430" y="513"/>
                  </a:cubicBezTo>
                  <a:lnTo>
                    <a:pt x="4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1"/>
            <p:cNvSpPr/>
            <p:nvPr/>
          </p:nvSpPr>
          <p:spPr>
            <a:xfrm>
              <a:off x="4795525" y="1899975"/>
              <a:ext cx="11350" cy="13100"/>
            </a:xfrm>
            <a:custGeom>
              <a:avLst/>
              <a:gdLst/>
              <a:ahLst/>
              <a:cxnLst/>
              <a:rect l="l" t="t" r="r" b="b"/>
              <a:pathLst>
                <a:path w="454" h="524" extrusionOk="0">
                  <a:moveTo>
                    <a:pt x="298" y="0"/>
                  </a:moveTo>
                  <a:lnTo>
                    <a:pt x="298" y="0"/>
                  </a:lnTo>
                  <a:cubicBezTo>
                    <a:pt x="215" y="12"/>
                    <a:pt x="132" y="24"/>
                    <a:pt x="1" y="48"/>
                  </a:cubicBezTo>
                  <a:cubicBezTo>
                    <a:pt x="48" y="191"/>
                    <a:pt x="72" y="322"/>
                    <a:pt x="143" y="524"/>
                  </a:cubicBezTo>
                  <a:cubicBezTo>
                    <a:pt x="417" y="333"/>
                    <a:pt x="453" y="203"/>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1"/>
            <p:cNvSpPr/>
            <p:nvPr/>
          </p:nvSpPr>
          <p:spPr>
            <a:xfrm>
              <a:off x="4953575" y="1621050"/>
              <a:ext cx="11950" cy="12550"/>
            </a:xfrm>
            <a:custGeom>
              <a:avLst/>
              <a:gdLst/>
              <a:ahLst/>
              <a:cxnLst/>
              <a:rect l="l" t="t" r="r" b="b"/>
              <a:pathLst>
                <a:path w="478" h="502" extrusionOk="0">
                  <a:moveTo>
                    <a:pt x="358" y="1"/>
                  </a:moveTo>
                  <a:cubicBezTo>
                    <a:pt x="263" y="84"/>
                    <a:pt x="156" y="156"/>
                    <a:pt x="1" y="275"/>
                  </a:cubicBezTo>
                  <a:cubicBezTo>
                    <a:pt x="156" y="370"/>
                    <a:pt x="239" y="418"/>
                    <a:pt x="370" y="501"/>
                  </a:cubicBezTo>
                  <a:cubicBezTo>
                    <a:pt x="418" y="334"/>
                    <a:pt x="453" y="215"/>
                    <a:pt x="477" y="108"/>
                  </a:cubicBezTo>
                  <a:cubicBezTo>
                    <a:pt x="441" y="72"/>
                    <a:pt x="406" y="37"/>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1"/>
            <p:cNvSpPr/>
            <p:nvPr/>
          </p:nvSpPr>
          <p:spPr>
            <a:xfrm>
              <a:off x="5524775" y="1663425"/>
              <a:ext cx="12250" cy="12825"/>
            </a:xfrm>
            <a:custGeom>
              <a:avLst/>
              <a:gdLst/>
              <a:ahLst/>
              <a:cxnLst/>
              <a:rect l="l" t="t" r="r" b="b"/>
              <a:pathLst>
                <a:path w="490" h="513" extrusionOk="0">
                  <a:moveTo>
                    <a:pt x="1" y="1"/>
                  </a:moveTo>
                  <a:lnTo>
                    <a:pt x="1" y="1"/>
                  </a:lnTo>
                  <a:cubicBezTo>
                    <a:pt x="108" y="215"/>
                    <a:pt x="156" y="322"/>
                    <a:pt x="239" y="513"/>
                  </a:cubicBezTo>
                  <a:cubicBezTo>
                    <a:pt x="346" y="322"/>
                    <a:pt x="406" y="227"/>
                    <a:pt x="489" y="84"/>
                  </a:cubicBezTo>
                  <a:cubicBezTo>
                    <a:pt x="334" y="60"/>
                    <a:pt x="251"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1"/>
            <p:cNvSpPr/>
            <p:nvPr/>
          </p:nvSpPr>
          <p:spPr>
            <a:xfrm>
              <a:off x="5377450" y="2112800"/>
              <a:ext cx="10450" cy="11750"/>
            </a:xfrm>
            <a:custGeom>
              <a:avLst/>
              <a:gdLst/>
              <a:ahLst/>
              <a:cxnLst/>
              <a:rect l="l" t="t" r="r" b="b"/>
              <a:pathLst>
                <a:path w="418" h="470" extrusionOk="0">
                  <a:moveTo>
                    <a:pt x="274" y="0"/>
                  </a:moveTo>
                  <a:cubicBezTo>
                    <a:pt x="155" y="131"/>
                    <a:pt x="84" y="191"/>
                    <a:pt x="0" y="286"/>
                  </a:cubicBezTo>
                  <a:cubicBezTo>
                    <a:pt x="99" y="398"/>
                    <a:pt x="176" y="469"/>
                    <a:pt x="253" y="469"/>
                  </a:cubicBezTo>
                  <a:cubicBezTo>
                    <a:pt x="306" y="469"/>
                    <a:pt x="359" y="435"/>
                    <a:pt x="417" y="357"/>
                  </a:cubicBezTo>
                  <a:cubicBezTo>
                    <a:pt x="381" y="274"/>
                    <a:pt x="346" y="167"/>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1"/>
            <p:cNvSpPr/>
            <p:nvPr/>
          </p:nvSpPr>
          <p:spPr>
            <a:xfrm>
              <a:off x="5417925" y="2131550"/>
              <a:ext cx="10150" cy="9850"/>
            </a:xfrm>
            <a:custGeom>
              <a:avLst/>
              <a:gdLst/>
              <a:ahLst/>
              <a:cxnLst/>
              <a:rect l="l" t="t" r="r" b="b"/>
              <a:pathLst>
                <a:path w="406" h="394" extrusionOk="0">
                  <a:moveTo>
                    <a:pt x="239" y="0"/>
                  </a:moveTo>
                  <a:cubicBezTo>
                    <a:pt x="1" y="167"/>
                    <a:pt x="1" y="167"/>
                    <a:pt x="179" y="393"/>
                  </a:cubicBezTo>
                  <a:cubicBezTo>
                    <a:pt x="251" y="345"/>
                    <a:pt x="322" y="286"/>
                    <a:pt x="405" y="214"/>
                  </a:cubicBezTo>
                  <a:cubicBezTo>
                    <a:pt x="334" y="131"/>
                    <a:pt x="286" y="72"/>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1"/>
            <p:cNvSpPr/>
            <p:nvPr/>
          </p:nvSpPr>
          <p:spPr>
            <a:xfrm>
              <a:off x="4913100" y="1597725"/>
              <a:ext cx="8650" cy="7575"/>
            </a:xfrm>
            <a:custGeom>
              <a:avLst/>
              <a:gdLst/>
              <a:ahLst/>
              <a:cxnLst/>
              <a:rect l="l" t="t" r="r" b="b"/>
              <a:pathLst>
                <a:path w="346" h="303" extrusionOk="0">
                  <a:moveTo>
                    <a:pt x="152" y="0"/>
                  </a:moveTo>
                  <a:cubicBezTo>
                    <a:pt x="118" y="0"/>
                    <a:pt x="80" y="6"/>
                    <a:pt x="36" y="17"/>
                  </a:cubicBezTo>
                  <a:cubicBezTo>
                    <a:pt x="24" y="89"/>
                    <a:pt x="12" y="160"/>
                    <a:pt x="1" y="303"/>
                  </a:cubicBezTo>
                  <a:cubicBezTo>
                    <a:pt x="143" y="267"/>
                    <a:pt x="239" y="243"/>
                    <a:pt x="346" y="232"/>
                  </a:cubicBezTo>
                  <a:cubicBezTo>
                    <a:pt x="318" y="67"/>
                    <a:pt x="26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1"/>
            <p:cNvSpPr/>
            <p:nvPr/>
          </p:nvSpPr>
          <p:spPr>
            <a:xfrm>
              <a:off x="6082300" y="1972300"/>
              <a:ext cx="6875" cy="8350"/>
            </a:xfrm>
            <a:custGeom>
              <a:avLst/>
              <a:gdLst/>
              <a:ahLst/>
              <a:cxnLst/>
              <a:rect l="l" t="t" r="r" b="b"/>
              <a:pathLst>
                <a:path w="275" h="334" extrusionOk="0">
                  <a:moveTo>
                    <a:pt x="274" y="0"/>
                  </a:moveTo>
                  <a:cubicBezTo>
                    <a:pt x="0" y="179"/>
                    <a:pt x="0" y="179"/>
                    <a:pt x="274" y="334"/>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1"/>
            <p:cNvSpPr/>
            <p:nvPr/>
          </p:nvSpPr>
          <p:spPr>
            <a:xfrm>
              <a:off x="5457525" y="2131550"/>
              <a:ext cx="12225" cy="9850"/>
            </a:xfrm>
            <a:custGeom>
              <a:avLst/>
              <a:gdLst/>
              <a:ahLst/>
              <a:cxnLst/>
              <a:rect l="l" t="t" r="r" b="b"/>
              <a:pathLst>
                <a:path w="489" h="394" extrusionOk="0">
                  <a:moveTo>
                    <a:pt x="274" y="0"/>
                  </a:moveTo>
                  <a:cubicBezTo>
                    <a:pt x="36" y="12"/>
                    <a:pt x="0" y="119"/>
                    <a:pt x="179" y="393"/>
                  </a:cubicBezTo>
                  <a:cubicBezTo>
                    <a:pt x="333" y="250"/>
                    <a:pt x="488" y="167"/>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1"/>
            <p:cNvSpPr/>
            <p:nvPr/>
          </p:nvSpPr>
          <p:spPr>
            <a:xfrm>
              <a:off x="4735100" y="1636850"/>
              <a:ext cx="8950" cy="7725"/>
            </a:xfrm>
            <a:custGeom>
              <a:avLst/>
              <a:gdLst/>
              <a:ahLst/>
              <a:cxnLst/>
              <a:rect l="l" t="t" r="r" b="b"/>
              <a:pathLst>
                <a:path w="358" h="309" extrusionOk="0">
                  <a:moveTo>
                    <a:pt x="191" y="0"/>
                  </a:moveTo>
                  <a:cubicBezTo>
                    <a:pt x="132" y="71"/>
                    <a:pt x="84" y="143"/>
                    <a:pt x="1" y="238"/>
                  </a:cubicBezTo>
                  <a:cubicBezTo>
                    <a:pt x="93" y="287"/>
                    <a:pt x="163" y="309"/>
                    <a:pt x="215" y="309"/>
                  </a:cubicBezTo>
                  <a:cubicBezTo>
                    <a:pt x="304" y="309"/>
                    <a:pt x="343" y="244"/>
                    <a:pt x="358" y="131"/>
                  </a:cubicBezTo>
                  <a:cubicBezTo>
                    <a:pt x="310" y="95"/>
                    <a:pt x="263" y="6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1"/>
            <p:cNvSpPr/>
            <p:nvPr/>
          </p:nvSpPr>
          <p:spPr>
            <a:xfrm>
              <a:off x="6129625" y="1683975"/>
              <a:ext cx="8900" cy="6900"/>
            </a:xfrm>
            <a:custGeom>
              <a:avLst/>
              <a:gdLst/>
              <a:ahLst/>
              <a:cxnLst/>
              <a:rect l="l" t="t" r="r" b="b"/>
              <a:pathLst>
                <a:path w="356" h="276" extrusionOk="0">
                  <a:moveTo>
                    <a:pt x="167" y="0"/>
                  </a:moveTo>
                  <a:lnTo>
                    <a:pt x="167" y="0"/>
                  </a:lnTo>
                  <a:cubicBezTo>
                    <a:pt x="108" y="95"/>
                    <a:pt x="60" y="179"/>
                    <a:pt x="0" y="274"/>
                  </a:cubicBezTo>
                  <a:cubicBezTo>
                    <a:pt x="19" y="275"/>
                    <a:pt x="38" y="275"/>
                    <a:pt x="55" y="275"/>
                  </a:cubicBezTo>
                  <a:cubicBezTo>
                    <a:pt x="286" y="275"/>
                    <a:pt x="355" y="20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1"/>
            <p:cNvSpPr/>
            <p:nvPr/>
          </p:nvSpPr>
          <p:spPr>
            <a:xfrm>
              <a:off x="5985250" y="2042550"/>
              <a:ext cx="8675" cy="6300"/>
            </a:xfrm>
            <a:custGeom>
              <a:avLst/>
              <a:gdLst/>
              <a:ahLst/>
              <a:cxnLst/>
              <a:rect l="l" t="t" r="r" b="b"/>
              <a:pathLst>
                <a:path w="347" h="252" extrusionOk="0">
                  <a:moveTo>
                    <a:pt x="251" y="0"/>
                  </a:moveTo>
                  <a:lnTo>
                    <a:pt x="251" y="0"/>
                  </a:lnTo>
                  <a:cubicBezTo>
                    <a:pt x="191" y="48"/>
                    <a:pt x="132" y="95"/>
                    <a:pt x="1" y="203"/>
                  </a:cubicBezTo>
                  <a:cubicBezTo>
                    <a:pt x="102" y="235"/>
                    <a:pt x="177" y="251"/>
                    <a:pt x="228" y="251"/>
                  </a:cubicBezTo>
                  <a:cubicBezTo>
                    <a:pt x="347" y="251"/>
                    <a:pt x="342" y="166"/>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1"/>
            <p:cNvSpPr/>
            <p:nvPr/>
          </p:nvSpPr>
          <p:spPr>
            <a:xfrm>
              <a:off x="4728550" y="1898475"/>
              <a:ext cx="6575" cy="5675"/>
            </a:xfrm>
            <a:custGeom>
              <a:avLst/>
              <a:gdLst/>
              <a:ahLst/>
              <a:cxnLst/>
              <a:rect l="l" t="t" r="r" b="b"/>
              <a:pathLst>
                <a:path w="263" h="227" extrusionOk="0">
                  <a:moveTo>
                    <a:pt x="60" y="1"/>
                  </a:moveTo>
                  <a:cubicBezTo>
                    <a:pt x="36" y="36"/>
                    <a:pt x="25" y="72"/>
                    <a:pt x="1" y="108"/>
                  </a:cubicBezTo>
                  <a:cubicBezTo>
                    <a:pt x="72" y="143"/>
                    <a:pt x="120" y="191"/>
                    <a:pt x="179" y="227"/>
                  </a:cubicBezTo>
                  <a:cubicBezTo>
                    <a:pt x="203" y="179"/>
                    <a:pt x="227" y="132"/>
                    <a:pt x="263" y="72"/>
                  </a:cubicBezTo>
                  <a:cubicBezTo>
                    <a:pt x="191" y="48"/>
                    <a:pt x="120" y="24"/>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1"/>
            <p:cNvSpPr/>
            <p:nvPr/>
          </p:nvSpPr>
          <p:spPr>
            <a:xfrm>
              <a:off x="6004000" y="1716900"/>
              <a:ext cx="7125" cy="5700"/>
            </a:xfrm>
            <a:custGeom>
              <a:avLst/>
              <a:gdLst/>
              <a:ahLst/>
              <a:cxnLst/>
              <a:rect l="l" t="t" r="r" b="b"/>
              <a:pathLst>
                <a:path w="285" h="228" extrusionOk="0">
                  <a:moveTo>
                    <a:pt x="191" y="1"/>
                  </a:moveTo>
                  <a:cubicBezTo>
                    <a:pt x="132" y="60"/>
                    <a:pt x="84" y="120"/>
                    <a:pt x="1" y="215"/>
                  </a:cubicBezTo>
                  <a:cubicBezTo>
                    <a:pt x="52" y="223"/>
                    <a:pt x="96" y="227"/>
                    <a:pt x="131" y="227"/>
                  </a:cubicBezTo>
                  <a:cubicBezTo>
                    <a:pt x="261" y="227"/>
                    <a:pt x="285" y="169"/>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1"/>
            <p:cNvSpPr/>
            <p:nvPr/>
          </p:nvSpPr>
          <p:spPr>
            <a:xfrm>
              <a:off x="5730125" y="1702475"/>
              <a:ext cx="375" cy="1050"/>
            </a:xfrm>
            <a:custGeom>
              <a:avLst/>
              <a:gdLst/>
              <a:ahLst/>
              <a:cxnLst/>
              <a:rect l="l" t="t" r="r" b="b"/>
              <a:pathLst>
                <a:path w="15" h="42" extrusionOk="0">
                  <a:moveTo>
                    <a:pt x="0" y="6"/>
                  </a:moveTo>
                  <a:cubicBezTo>
                    <a:pt x="0" y="6"/>
                    <a:pt x="4" y="16"/>
                    <a:pt x="14" y="42"/>
                  </a:cubicBezTo>
                  <a:cubicBezTo>
                    <a:pt x="7" y="22"/>
                    <a:pt x="1" y="6"/>
                    <a:pt x="0" y="6"/>
                  </a:cubicBezTo>
                  <a:close/>
                  <a:moveTo>
                    <a:pt x="9" y="1"/>
                  </a:moveTo>
                  <a:cubicBezTo>
                    <a:pt x="8" y="1"/>
                    <a:pt x="9" y="12"/>
                    <a:pt x="14" y="42"/>
                  </a:cubicBezTo>
                  <a:cubicBezTo>
                    <a:pt x="14" y="21"/>
                    <a:pt x="10" y="1"/>
                    <a:pt x="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51"/>
          <p:cNvSpPr txBox="1">
            <a:spLocks noGrp="1"/>
          </p:cNvSpPr>
          <p:nvPr>
            <p:ph type="subTitle" idx="1"/>
          </p:nvPr>
        </p:nvSpPr>
        <p:spPr>
          <a:xfrm>
            <a:off x="4210189" y="2571750"/>
            <a:ext cx="4399510" cy="1097100"/>
          </a:xfrm>
          <a:prstGeom prst="rect">
            <a:avLst/>
          </a:prstGeom>
        </p:spPr>
        <p:txBody>
          <a:bodyPr spcFirstLastPara="1" wrap="square" lIns="91425" tIns="91425" rIns="91425" bIns="91425" anchor="ctr" anchorCtr="0">
            <a:noAutofit/>
          </a:bodyPr>
          <a:lstStyle/>
          <a:p>
            <a:pPr lvl="1">
              <a:buClr>
                <a:schemeClr val="tx2">
                  <a:lumMod val="50000"/>
                </a:schemeClr>
              </a:buClr>
              <a:buFont typeface="Wingdings" pitchFamily="2" charset="2"/>
              <a:buChar char="Ø"/>
            </a:pPr>
            <a:r>
              <a:rPr lang="en-US" dirty="0"/>
              <a:t>To implement an IoT based patient monitoring device that monitors the temperature of the body, pulse rate, and blood pressure.</a:t>
            </a:r>
          </a:p>
          <a:p>
            <a:pPr lvl="1">
              <a:buClr>
                <a:schemeClr val="tx2">
                  <a:lumMod val="50000"/>
                </a:schemeClr>
              </a:buClr>
              <a:buFont typeface="Wingdings" pitchFamily="2" charset="2"/>
              <a:buChar char="Ø"/>
            </a:pPr>
            <a:r>
              <a:rPr lang="en-US" dirty="0"/>
              <a:t>To measure the patient's pulse rate, temperature and blood pressure using Raspberry Pi.</a:t>
            </a:r>
          </a:p>
          <a:p>
            <a:pPr lvl="1">
              <a:buClr>
                <a:schemeClr val="tx2">
                  <a:lumMod val="50000"/>
                </a:schemeClr>
              </a:buClr>
              <a:buFont typeface="Wingdings" pitchFamily="2" charset="2"/>
              <a:buChar char="Ø"/>
            </a:pPr>
            <a:r>
              <a:rPr lang="en-US" dirty="0"/>
              <a:t>To store patients reading of the sensors in the cloud database using Raspberry Pi.</a:t>
            </a:r>
          </a:p>
        </p:txBody>
      </p:sp>
      <p:pic>
        <p:nvPicPr>
          <p:cNvPr id="3" name="Picture 2">
            <a:extLst>
              <a:ext uri="{FF2B5EF4-FFF2-40B4-BE49-F238E27FC236}">
                <a16:creationId xmlns:a16="http://schemas.microsoft.com/office/drawing/2014/main" id="{31A170D8-81B0-4442-B1A0-E89564BB8AAC}"/>
              </a:ext>
            </a:extLst>
          </p:cNvPr>
          <p:cNvPicPr>
            <a:picLocks noChangeAspect="1"/>
          </p:cNvPicPr>
          <p:nvPr/>
        </p:nvPicPr>
        <p:blipFill>
          <a:blip r:embed="rId3"/>
          <a:stretch>
            <a:fillRect/>
          </a:stretch>
        </p:blipFill>
        <p:spPr>
          <a:xfrm>
            <a:off x="-60546" y="881509"/>
            <a:ext cx="4777035" cy="366142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70"/>
        <p:cNvGrpSpPr/>
        <p:nvPr/>
      </p:nvGrpSpPr>
      <p:grpSpPr>
        <a:xfrm>
          <a:off x="0" y="0"/>
          <a:ext cx="0" cy="0"/>
          <a:chOff x="0" y="0"/>
          <a:chExt cx="0" cy="0"/>
        </a:xfrm>
      </p:grpSpPr>
      <p:sp>
        <p:nvSpPr>
          <p:cNvPr id="1272" name="Google Shape;1272;p90"/>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t>P</a:t>
            </a:r>
            <a:r>
              <a:rPr lang="en-US" sz="3200" dirty="0"/>
              <a:t>ROBLEM STATEMENTS</a:t>
            </a:r>
            <a:endParaRPr dirty="0"/>
          </a:p>
        </p:txBody>
      </p:sp>
      <p:sp>
        <p:nvSpPr>
          <p:cNvPr id="2" name="Subtitle 1">
            <a:extLst>
              <a:ext uri="{FF2B5EF4-FFF2-40B4-BE49-F238E27FC236}">
                <a16:creationId xmlns:a16="http://schemas.microsoft.com/office/drawing/2014/main" id="{BD3B5B1E-184F-8F46-A129-53DFCDBB4E84}"/>
              </a:ext>
            </a:extLst>
          </p:cNvPr>
          <p:cNvSpPr>
            <a:spLocks noGrp="1"/>
          </p:cNvSpPr>
          <p:nvPr>
            <p:ph type="subTitle" idx="1"/>
          </p:nvPr>
        </p:nvSpPr>
        <p:spPr>
          <a:xfrm>
            <a:off x="-137159" y="1305637"/>
            <a:ext cx="5154930" cy="3477076"/>
          </a:xfrm>
        </p:spPr>
        <p:txBody>
          <a:bodyPr/>
          <a:lstStyle/>
          <a:p>
            <a:pPr marL="469900" indent="-342900" algn="just">
              <a:buClr>
                <a:schemeClr val="tx1"/>
              </a:buClr>
              <a:buFont typeface="Arial" panose="020B0604020202020204" pitchFamily="34" charset="0"/>
              <a:buChar char="•"/>
            </a:pPr>
            <a:r>
              <a:rPr lang="en-US" sz="1600" dirty="0"/>
              <a:t>When a patient visits a doctor there is always a long waiting line even in the emergency room to get checked. </a:t>
            </a:r>
          </a:p>
          <a:p>
            <a:pPr marL="127000" indent="0" algn="just">
              <a:buClr>
                <a:schemeClr val="tx1"/>
              </a:buClr>
            </a:pPr>
            <a:endParaRPr lang="en-US" sz="1600" dirty="0"/>
          </a:p>
          <a:p>
            <a:pPr marL="469900" indent="-342900" algn="just">
              <a:buClr>
                <a:schemeClr val="tx1"/>
              </a:buClr>
              <a:buFont typeface="Arial" panose="020B0604020202020204" pitchFamily="34" charset="0"/>
              <a:buChar char="•"/>
            </a:pPr>
            <a:r>
              <a:rPr lang="en-US" sz="1600" dirty="0"/>
              <a:t>If security is not provided to go through the data by the doctor; anyone can prescribe any sort of medicine to the patient. </a:t>
            </a:r>
          </a:p>
        </p:txBody>
      </p:sp>
      <p:pic>
        <p:nvPicPr>
          <p:cNvPr id="4" name="Picture 3">
            <a:extLst>
              <a:ext uri="{FF2B5EF4-FFF2-40B4-BE49-F238E27FC236}">
                <a16:creationId xmlns:a16="http://schemas.microsoft.com/office/drawing/2014/main" id="{E49CA155-98D4-B642-9EFF-B076E2BB095D}"/>
              </a:ext>
            </a:extLst>
          </p:cNvPr>
          <p:cNvPicPr>
            <a:picLocks noChangeAspect="1"/>
          </p:cNvPicPr>
          <p:nvPr/>
        </p:nvPicPr>
        <p:blipFill rotWithShape="1">
          <a:blip r:embed="rId3"/>
          <a:srcRect t="4567"/>
          <a:stretch/>
        </p:blipFill>
        <p:spPr>
          <a:xfrm>
            <a:off x="5133571" y="1531620"/>
            <a:ext cx="3860800" cy="2345228"/>
          </a:xfrm>
          <a:prstGeom prst="rect">
            <a:avLst/>
          </a:prstGeom>
          <a:ln>
            <a:solidFill>
              <a:schemeClr val="accent1"/>
            </a:solidFill>
          </a:ln>
        </p:spPr>
      </p:pic>
    </p:spTree>
    <p:extLst>
      <p:ext uri="{BB962C8B-B14F-4D97-AF65-F5344CB8AC3E}">
        <p14:creationId xmlns:p14="http://schemas.microsoft.com/office/powerpoint/2010/main" val="895485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1"/>
          <p:cNvSpPr txBox="1">
            <a:spLocks noGrp="1"/>
          </p:cNvSpPr>
          <p:nvPr>
            <p:ph type="title"/>
          </p:nvPr>
        </p:nvSpPr>
        <p:spPr>
          <a:xfrm>
            <a:off x="427511" y="337037"/>
            <a:ext cx="5804527"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SCOPE OF STUDY</a:t>
            </a:r>
            <a:endParaRPr dirty="0"/>
          </a:p>
        </p:txBody>
      </p:sp>
      <p:graphicFrame>
        <p:nvGraphicFramePr>
          <p:cNvPr id="6" name="Diagram 5">
            <a:extLst>
              <a:ext uri="{FF2B5EF4-FFF2-40B4-BE49-F238E27FC236}">
                <a16:creationId xmlns:a16="http://schemas.microsoft.com/office/drawing/2014/main" id="{36C02ACA-17F7-3C4D-97DA-F498ED015E68}"/>
              </a:ext>
            </a:extLst>
          </p:cNvPr>
          <p:cNvGraphicFramePr/>
          <p:nvPr>
            <p:extLst>
              <p:ext uri="{D42A27DB-BD31-4B8C-83A1-F6EECF244321}">
                <p14:modId xmlns:p14="http://schemas.microsoft.com/office/powerpoint/2010/main" val="3260161523"/>
              </p:ext>
            </p:extLst>
          </p:nvPr>
        </p:nvGraphicFramePr>
        <p:xfrm>
          <a:off x="1254369" y="909737"/>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852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4" name="Title 3">
            <a:extLst>
              <a:ext uri="{FF2B5EF4-FFF2-40B4-BE49-F238E27FC236}">
                <a16:creationId xmlns:a16="http://schemas.microsoft.com/office/drawing/2014/main" id="{C5EF1941-3138-0047-B875-0F05FBB5FA31}"/>
              </a:ext>
            </a:extLst>
          </p:cNvPr>
          <p:cNvSpPr>
            <a:spLocks noGrp="1"/>
          </p:cNvSpPr>
          <p:nvPr>
            <p:ph type="title"/>
          </p:nvPr>
        </p:nvSpPr>
        <p:spPr/>
        <p:txBody>
          <a:bodyPr/>
          <a:lstStyle/>
          <a:p>
            <a:r>
              <a:rPr lang="en-US" dirty="0"/>
              <a:t>RESEARCH QUESTIONS</a:t>
            </a:r>
          </a:p>
        </p:txBody>
      </p:sp>
      <p:sp>
        <p:nvSpPr>
          <p:cNvPr id="5" name="TextBox 4">
            <a:extLst>
              <a:ext uri="{FF2B5EF4-FFF2-40B4-BE49-F238E27FC236}">
                <a16:creationId xmlns:a16="http://schemas.microsoft.com/office/drawing/2014/main" id="{E2457923-2845-8846-A635-A515BF550BEC}"/>
              </a:ext>
            </a:extLst>
          </p:cNvPr>
          <p:cNvSpPr txBox="1"/>
          <p:nvPr/>
        </p:nvSpPr>
        <p:spPr>
          <a:xfrm>
            <a:off x="457200" y="1354975"/>
            <a:ext cx="8298179" cy="1991379"/>
          </a:xfrm>
          <a:prstGeom prst="rect">
            <a:avLst/>
          </a:prstGeom>
          <a:noFill/>
        </p:spPr>
        <p:txBody>
          <a:bodyPr wrap="square" rtlCol="0">
            <a:spAutoFit/>
          </a:bodyPr>
          <a:lstStyle/>
          <a:p>
            <a:pPr marL="342900" lvl="0" indent="-342900" algn="just">
              <a:lnSpc>
                <a:spcPct val="150000"/>
              </a:lnSpc>
              <a:buClr>
                <a:schemeClr val="bg2"/>
              </a:buClr>
              <a:buFont typeface="+mj-lt"/>
              <a:buAutoNum type="arabicParenR"/>
            </a:pPr>
            <a:r>
              <a:rPr lang="en-US" dirty="0">
                <a:solidFill>
                  <a:schemeClr val="bg2"/>
                </a:solidFill>
              </a:rPr>
              <a:t>Explain requirements in getting an accurate reading.</a:t>
            </a:r>
          </a:p>
          <a:p>
            <a:pPr marL="342900" lvl="0" indent="-342900" algn="just">
              <a:lnSpc>
                <a:spcPct val="150000"/>
              </a:lnSpc>
              <a:buClr>
                <a:schemeClr val="bg2"/>
              </a:buClr>
              <a:buFont typeface="+mj-lt"/>
              <a:buAutoNum type="arabicParenR"/>
            </a:pPr>
            <a:r>
              <a:rPr lang="en-US" dirty="0">
                <a:solidFill>
                  <a:schemeClr val="bg2"/>
                </a:solidFill>
              </a:rPr>
              <a:t>Evaluate the possible challenges and limitations observed during the use of different kinds of sensor like heart sound, pulse rate and blood pressure.</a:t>
            </a:r>
          </a:p>
          <a:p>
            <a:pPr marL="342900" lvl="0" indent="-342900" algn="just">
              <a:lnSpc>
                <a:spcPct val="150000"/>
              </a:lnSpc>
              <a:buClr>
                <a:schemeClr val="bg2"/>
              </a:buClr>
              <a:buFont typeface="+mj-lt"/>
              <a:buAutoNum type="arabicParenR"/>
            </a:pPr>
            <a:r>
              <a:rPr lang="en-US" dirty="0">
                <a:solidFill>
                  <a:schemeClr val="bg2"/>
                </a:solidFill>
              </a:rPr>
              <a:t>Compute the message to the doctor get sent in the exact time.</a:t>
            </a:r>
          </a:p>
          <a:p>
            <a:pPr marL="342900" lvl="0" indent="-342900" algn="just">
              <a:lnSpc>
                <a:spcPct val="150000"/>
              </a:lnSpc>
              <a:buClr>
                <a:schemeClr val="bg2"/>
              </a:buClr>
              <a:buFont typeface="+mj-lt"/>
              <a:buAutoNum type="arabicParenR"/>
            </a:pPr>
            <a:r>
              <a:rPr lang="en-US" dirty="0">
                <a:solidFill>
                  <a:schemeClr val="bg2"/>
                </a:solidFill>
              </a:rPr>
              <a:t>Calculate the possible ways to have accuracy with the different measurement.</a:t>
            </a:r>
          </a:p>
          <a:p>
            <a:pPr marL="342900" lvl="0" indent="-342900" algn="just">
              <a:lnSpc>
                <a:spcPct val="150000"/>
              </a:lnSpc>
              <a:buClr>
                <a:schemeClr val="bg2"/>
              </a:buClr>
              <a:buFont typeface="+mj-lt"/>
              <a:buAutoNum type="arabicParenR"/>
            </a:pPr>
            <a:r>
              <a:rPr lang="en-US" dirty="0">
                <a:solidFill>
                  <a:schemeClr val="bg2"/>
                </a:solidFill>
              </a:rPr>
              <a:t>Explain if sensor collects the data and sends it to the cloud database.</a:t>
            </a:r>
          </a:p>
        </p:txBody>
      </p:sp>
    </p:spTree>
    <p:extLst>
      <p:ext uri="{BB962C8B-B14F-4D97-AF65-F5344CB8AC3E}">
        <p14:creationId xmlns:p14="http://schemas.microsoft.com/office/powerpoint/2010/main" val="816636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3" name="Title 2">
            <a:extLst>
              <a:ext uri="{FF2B5EF4-FFF2-40B4-BE49-F238E27FC236}">
                <a16:creationId xmlns:a16="http://schemas.microsoft.com/office/drawing/2014/main" id="{BCB3ACAF-26B3-AF4B-9FD3-40E1D18ABCBE}"/>
              </a:ext>
            </a:extLst>
          </p:cNvPr>
          <p:cNvSpPr>
            <a:spLocks noGrp="1"/>
          </p:cNvSpPr>
          <p:nvPr>
            <p:ph type="title"/>
          </p:nvPr>
        </p:nvSpPr>
        <p:spPr/>
        <p:txBody>
          <a:bodyPr/>
          <a:lstStyle/>
          <a:p>
            <a:r>
              <a:rPr lang="en-US" dirty="0"/>
              <a:t>HYPOTHESIS</a:t>
            </a:r>
          </a:p>
        </p:txBody>
      </p:sp>
      <p:sp>
        <p:nvSpPr>
          <p:cNvPr id="11" name="TextBox 10">
            <a:extLst>
              <a:ext uri="{FF2B5EF4-FFF2-40B4-BE49-F238E27FC236}">
                <a16:creationId xmlns:a16="http://schemas.microsoft.com/office/drawing/2014/main" id="{3BE4047E-790E-964B-AA65-66789DECE590}"/>
              </a:ext>
            </a:extLst>
          </p:cNvPr>
          <p:cNvSpPr txBox="1"/>
          <p:nvPr/>
        </p:nvSpPr>
        <p:spPr>
          <a:xfrm>
            <a:off x="71718" y="1188720"/>
            <a:ext cx="4706470" cy="1815882"/>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accent1"/>
                </a:solidFill>
              </a:rPr>
              <a:t>More parameters can be sensed and tracked as sensors become available or as biomedical trends evolve, improving the ability of the wireless detecting devices in biomedical field. </a:t>
            </a:r>
          </a:p>
          <a:p>
            <a:pPr algn="just"/>
            <a:endParaRPr lang="en-US" dirty="0">
              <a:solidFill>
                <a:schemeClr val="accent1"/>
              </a:solidFill>
            </a:endParaRPr>
          </a:p>
          <a:p>
            <a:pPr marL="285750" indent="-285750" algn="just">
              <a:buFont typeface="Arial" panose="020B0604020202020204" pitchFamily="34" charset="0"/>
              <a:buChar char="•"/>
            </a:pPr>
            <a:r>
              <a:rPr lang="en-US" dirty="0">
                <a:solidFill>
                  <a:schemeClr val="accent1"/>
                </a:solidFill>
              </a:rPr>
              <a:t>This device can be portable and easy to use. There can be additions of different sensor like ECG sensor, spo2 sensor, accelerometer sensor.</a:t>
            </a:r>
          </a:p>
        </p:txBody>
      </p:sp>
      <p:pic>
        <p:nvPicPr>
          <p:cNvPr id="13" name="Picture 12">
            <a:extLst>
              <a:ext uri="{FF2B5EF4-FFF2-40B4-BE49-F238E27FC236}">
                <a16:creationId xmlns:a16="http://schemas.microsoft.com/office/drawing/2014/main" id="{172475AE-238D-5E42-AEFA-7E579DBB31E8}"/>
              </a:ext>
            </a:extLst>
          </p:cNvPr>
          <p:cNvPicPr>
            <a:picLocks noChangeAspect="1"/>
          </p:cNvPicPr>
          <p:nvPr/>
        </p:nvPicPr>
        <p:blipFill rotWithShape="1">
          <a:blip r:embed="rId3"/>
          <a:srcRect l="3419" t="3030" r="3167" b="6603"/>
          <a:stretch/>
        </p:blipFill>
        <p:spPr>
          <a:xfrm>
            <a:off x="4857124" y="1405889"/>
            <a:ext cx="3795386" cy="2743201"/>
          </a:xfrm>
          <a:prstGeom prst="rect">
            <a:avLst/>
          </a:prstGeom>
          <a:ln>
            <a:solidFill>
              <a:schemeClr val="accent1"/>
            </a:solidFill>
          </a:ln>
        </p:spPr>
      </p:pic>
    </p:spTree>
    <p:extLst>
      <p:ext uri="{BB962C8B-B14F-4D97-AF65-F5344CB8AC3E}">
        <p14:creationId xmlns:p14="http://schemas.microsoft.com/office/powerpoint/2010/main" val="1469894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1"/>
          <p:cNvSpPr txBox="1">
            <a:spLocks noGrp="1"/>
          </p:cNvSpPr>
          <p:nvPr>
            <p:ph type="title"/>
          </p:nvPr>
        </p:nvSpPr>
        <p:spPr>
          <a:xfrm>
            <a:off x="256061" y="119867"/>
            <a:ext cx="5804527" cy="572700"/>
          </a:xfrm>
          <a:prstGeom prst="rect">
            <a:avLst/>
          </a:prstGeom>
        </p:spPr>
        <p:txBody>
          <a:bodyPr spcFirstLastPara="1" wrap="square" lIns="91425" tIns="91425" rIns="91425" bIns="91425" anchor="t" anchorCtr="0">
            <a:noAutofit/>
          </a:bodyPr>
          <a:lstStyle/>
          <a:p>
            <a:pPr lvl="0"/>
            <a:r>
              <a:rPr lang="en-US" sz="3200" dirty="0"/>
              <a:t>LITERATURE REVIEW</a:t>
            </a:r>
            <a:endParaRPr dirty="0"/>
          </a:p>
        </p:txBody>
      </p:sp>
      <p:graphicFrame>
        <p:nvGraphicFramePr>
          <p:cNvPr id="4" name="Table 4">
            <a:extLst>
              <a:ext uri="{FF2B5EF4-FFF2-40B4-BE49-F238E27FC236}">
                <a16:creationId xmlns:a16="http://schemas.microsoft.com/office/drawing/2014/main" id="{F680D681-B51A-9B43-BE4E-5CE25BE3438F}"/>
              </a:ext>
            </a:extLst>
          </p:cNvPr>
          <p:cNvGraphicFramePr>
            <a:graphicFrameLocks noGrp="1"/>
          </p:cNvGraphicFramePr>
          <p:nvPr>
            <p:extLst>
              <p:ext uri="{D42A27DB-BD31-4B8C-83A1-F6EECF244321}">
                <p14:modId xmlns:p14="http://schemas.microsoft.com/office/powerpoint/2010/main" val="1598427760"/>
              </p:ext>
            </p:extLst>
          </p:nvPr>
        </p:nvGraphicFramePr>
        <p:xfrm>
          <a:off x="1" y="756433"/>
          <a:ext cx="9143999" cy="4267200"/>
        </p:xfrm>
        <a:graphic>
          <a:graphicData uri="http://schemas.openxmlformats.org/drawingml/2006/table">
            <a:tbl>
              <a:tblPr firstRow="1" bandRow="1">
                <a:tableStyleId>{327F97BB-C833-4FB7-BDE5-3F7075034690}</a:tableStyleId>
              </a:tblPr>
              <a:tblGrid>
                <a:gridCol w="560070">
                  <a:extLst>
                    <a:ext uri="{9D8B030D-6E8A-4147-A177-3AD203B41FA5}">
                      <a16:colId xmlns:a16="http://schemas.microsoft.com/office/drawing/2014/main" val="14185052"/>
                    </a:ext>
                  </a:extLst>
                </a:gridCol>
                <a:gridCol w="960120">
                  <a:extLst>
                    <a:ext uri="{9D8B030D-6E8A-4147-A177-3AD203B41FA5}">
                      <a16:colId xmlns:a16="http://schemas.microsoft.com/office/drawing/2014/main" val="2609486960"/>
                    </a:ext>
                  </a:extLst>
                </a:gridCol>
                <a:gridCol w="1680210">
                  <a:extLst>
                    <a:ext uri="{9D8B030D-6E8A-4147-A177-3AD203B41FA5}">
                      <a16:colId xmlns:a16="http://schemas.microsoft.com/office/drawing/2014/main" val="869052527"/>
                    </a:ext>
                  </a:extLst>
                </a:gridCol>
                <a:gridCol w="1177290">
                  <a:extLst>
                    <a:ext uri="{9D8B030D-6E8A-4147-A177-3AD203B41FA5}">
                      <a16:colId xmlns:a16="http://schemas.microsoft.com/office/drawing/2014/main" val="287332309"/>
                    </a:ext>
                  </a:extLst>
                </a:gridCol>
                <a:gridCol w="1337309">
                  <a:extLst>
                    <a:ext uri="{9D8B030D-6E8A-4147-A177-3AD203B41FA5}">
                      <a16:colId xmlns:a16="http://schemas.microsoft.com/office/drawing/2014/main" val="4184930715"/>
                    </a:ext>
                  </a:extLst>
                </a:gridCol>
                <a:gridCol w="1143000">
                  <a:extLst>
                    <a:ext uri="{9D8B030D-6E8A-4147-A177-3AD203B41FA5}">
                      <a16:colId xmlns:a16="http://schemas.microsoft.com/office/drawing/2014/main" val="2978010560"/>
                    </a:ext>
                  </a:extLst>
                </a:gridCol>
                <a:gridCol w="1143000">
                  <a:extLst>
                    <a:ext uri="{9D8B030D-6E8A-4147-A177-3AD203B41FA5}">
                      <a16:colId xmlns:a16="http://schemas.microsoft.com/office/drawing/2014/main" val="1362013473"/>
                    </a:ext>
                  </a:extLst>
                </a:gridCol>
                <a:gridCol w="1143000">
                  <a:extLst>
                    <a:ext uri="{9D8B030D-6E8A-4147-A177-3AD203B41FA5}">
                      <a16:colId xmlns:a16="http://schemas.microsoft.com/office/drawing/2014/main" val="3264151114"/>
                    </a:ext>
                  </a:extLst>
                </a:gridCol>
              </a:tblGrid>
              <a:tr h="987003">
                <a:tc>
                  <a:txBody>
                    <a:bodyPr/>
                    <a:lstStyle/>
                    <a:p>
                      <a:pPr marL="0" marR="0" algn="ctr">
                        <a:spcBef>
                          <a:spcPts val="0"/>
                        </a:spcBef>
                        <a:spcAft>
                          <a:spcPts val="0"/>
                        </a:spcAft>
                      </a:pPr>
                      <a:r>
                        <a:rPr lang="en-US" sz="1000" b="1" dirty="0">
                          <a:effectLst/>
                        </a:rPr>
                        <a:t>S. No.</a:t>
                      </a:r>
                      <a:endParaRPr lang="en-US" sz="1100" dirty="0">
                        <a:effectLst/>
                      </a:endParaRPr>
                    </a:p>
                    <a:p>
                      <a:pPr marL="0" marR="0" algn="ctr">
                        <a:spcBef>
                          <a:spcPts val="0"/>
                        </a:spcBef>
                        <a:spcAft>
                          <a:spcPts val="0"/>
                        </a:spcAft>
                      </a:pPr>
                      <a:r>
                        <a:rPr lang="en-US" sz="1000" b="1" dirty="0">
                          <a:effectLst/>
                        </a:rPr>
                        <a:t> </a:t>
                      </a:r>
                      <a:endParaRPr lang="en-US" sz="1100" dirty="0">
                        <a:effectLst/>
                        <a:latin typeface="Calibri" panose="020F0502020204030204" pitchFamily="34" charset="0"/>
                        <a:ea typeface="DengXian" panose="02010600030101010101" pitchFamily="2" charset="-122"/>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Author(s) &amp; Year</a:t>
                      </a:r>
                      <a:endParaRPr lang="en-US" sz="1100" dirty="0">
                        <a:effectLst/>
                      </a:endParaRPr>
                    </a:p>
                    <a:p>
                      <a:pPr marL="0" marR="0" algn="ctr">
                        <a:spcBef>
                          <a:spcPts val="0"/>
                        </a:spcBef>
                        <a:spcAft>
                          <a:spcPts val="0"/>
                        </a:spcAft>
                      </a:pPr>
                      <a:r>
                        <a:rPr lang="en-US" sz="1000" b="1" dirty="0">
                          <a:effectLst/>
                        </a:rPr>
                        <a:t>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Title of Research Paper</a:t>
                      </a:r>
                      <a:endParaRPr lang="en-US" sz="1100" dirty="0">
                        <a:effectLst/>
                      </a:endParaRPr>
                    </a:p>
                    <a:p>
                      <a:pPr marL="0" marR="0" algn="ctr">
                        <a:spcBef>
                          <a:spcPts val="0"/>
                        </a:spcBef>
                        <a:spcAft>
                          <a:spcPts val="0"/>
                        </a:spcAft>
                      </a:pPr>
                      <a:r>
                        <a:rPr lang="en-US" sz="1000" b="1" dirty="0">
                          <a:effectLst/>
                        </a:rPr>
                        <a:t>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Variables Studied/ Research Design</a:t>
                      </a:r>
                      <a:endParaRPr lang="en-US" sz="1100">
                        <a:effectLst/>
                      </a:endParaRPr>
                    </a:p>
                    <a:p>
                      <a:pPr marL="0" marR="0" algn="ctr">
                        <a:spcBef>
                          <a:spcPts val="0"/>
                        </a:spcBef>
                        <a:spcAft>
                          <a:spcPts val="0"/>
                        </a:spcAft>
                      </a:pPr>
                      <a:r>
                        <a:rPr lang="en-US" sz="1000" b="1">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Equipment/ Instruments/ Apparatus used for Experiments/Analysis/ Characterization, etc.</a:t>
                      </a:r>
                      <a:endParaRPr lang="en-US" sz="1100" dirty="0">
                        <a:effectLst/>
                      </a:endParaRPr>
                    </a:p>
                    <a:p>
                      <a:pPr marL="0" marR="0" algn="ctr">
                        <a:spcBef>
                          <a:spcPts val="0"/>
                        </a:spcBef>
                        <a:spcAft>
                          <a:spcPts val="0"/>
                        </a:spcAft>
                      </a:pPr>
                      <a:r>
                        <a:rPr lang="en-US" sz="1000" b="1" dirty="0">
                          <a:effectLst/>
                        </a:rPr>
                        <a:t>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Important Findings</a:t>
                      </a:r>
                      <a:endParaRPr lang="en-US" sz="1100" dirty="0">
                        <a:effectLst/>
                      </a:endParaRPr>
                    </a:p>
                    <a:p>
                      <a:pPr marL="0" marR="0" algn="ctr">
                        <a:spcBef>
                          <a:spcPts val="0"/>
                        </a:spcBef>
                        <a:spcAft>
                          <a:spcPts val="0"/>
                        </a:spcAft>
                      </a:pPr>
                      <a:r>
                        <a:rPr lang="en-US" sz="1000" b="1" dirty="0">
                          <a:effectLst/>
                        </a:rPr>
                        <a:t>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Limitations of Study</a:t>
                      </a:r>
                      <a:endParaRPr lang="en-US" sz="1100">
                        <a:effectLst/>
                      </a:endParaRPr>
                    </a:p>
                    <a:p>
                      <a:pPr marL="0" marR="0" algn="ctr">
                        <a:spcBef>
                          <a:spcPts val="0"/>
                        </a:spcBef>
                        <a:spcAft>
                          <a:spcPts val="0"/>
                        </a:spcAft>
                      </a:pPr>
                      <a:r>
                        <a:rPr lang="en-US" sz="1000" b="1">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Research Gap/ Novelty of Research Study</a:t>
                      </a:r>
                      <a:endParaRPr lang="en-US" sz="1100" dirty="0">
                        <a:effectLst/>
                      </a:endParaRPr>
                    </a:p>
                    <a:p>
                      <a:pPr marL="0" marR="0" algn="ctr">
                        <a:spcBef>
                          <a:spcPts val="0"/>
                        </a:spcBef>
                        <a:spcAft>
                          <a:spcPts val="0"/>
                        </a:spcAft>
                      </a:pPr>
                      <a:r>
                        <a:rPr lang="en-US" sz="1000" b="1" dirty="0">
                          <a:effectLst/>
                        </a:rPr>
                        <a:t>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674585092"/>
                  </a:ext>
                </a:extLst>
              </a:tr>
              <a:tr h="1692006">
                <a:tc>
                  <a:txBody>
                    <a:bodyPr/>
                    <a:lstStyle/>
                    <a:p>
                      <a:r>
                        <a:rPr lang="en-US" dirty="0"/>
                        <a:t>1.</a:t>
                      </a:r>
                    </a:p>
                  </a:txBody>
                  <a:tcPr/>
                </a:tc>
                <a:tc>
                  <a:txBody>
                    <a:bodyPr/>
                    <a:lstStyle/>
                    <a:p>
                      <a:pPr marL="0" marR="0" algn="ctr">
                        <a:spcBef>
                          <a:spcPts val="0"/>
                        </a:spcBef>
                        <a:spcAft>
                          <a:spcPts val="0"/>
                        </a:spcAft>
                      </a:pPr>
                      <a:r>
                        <a:rPr lang="en-US" sz="1000" b="1" dirty="0">
                          <a:effectLst/>
                        </a:rPr>
                        <a:t>(Naik &amp; Sudarshan, 2019)</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Smart Healthcare Monitoring System Using Raspberry Pi on Iot Platform</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r>
                        <a:rPr lang="en-US" sz="1000" b="1" dirty="0">
                          <a:effectLst/>
                        </a:rPr>
                        <a:t>patient's body temperature, ECG, heart rate parameter, blood pressure, Electrical activity of the heart, Rate of movement</a:t>
                      </a:r>
                      <a:endParaRPr lang="en-US" sz="1100" dirty="0">
                        <a:effectLst/>
                      </a:endParaRPr>
                    </a:p>
                    <a:p>
                      <a:pPr marL="0" marR="0" algn="ctr">
                        <a:spcBef>
                          <a:spcPts val="0"/>
                        </a:spcBef>
                        <a:spcAft>
                          <a:spcPts val="0"/>
                        </a:spcAft>
                      </a:pPr>
                      <a:r>
                        <a:rPr lang="en-US" sz="1000" b="1" dirty="0">
                          <a:effectLst/>
                        </a:rPr>
                        <a:t>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r>
                        <a:rPr lang="en-US" sz="1000" b="1">
                          <a:effectLst/>
                        </a:rPr>
                        <a:t>temperature sensor, BP sensor, heart rate sensor, an ECG sensor, acceleration sensor, raspberry Pi with GSM</a:t>
                      </a:r>
                      <a:endParaRPr lang="en-US" sz="1100">
                        <a:effectLst/>
                      </a:endParaRPr>
                    </a:p>
                    <a:p>
                      <a:pPr marL="0" marR="0" algn="ctr">
                        <a:spcBef>
                          <a:spcPts val="0"/>
                        </a:spcBef>
                        <a:spcAft>
                          <a:spcPts val="0"/>
                        </a:spcAft>
                      </a:pPr>
                      <a:r>
                        <a:rPr lang="en-US" sz="1000" b="1">
                          <a:effectLst/>
                        </a:rPr>
                        <a:t> </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A doctor can review a patient's medical history and recommend medicine and prescription adjustments. Patients with special IDs and passwords have access to their records.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Data transmission is contingent on the presence of a smartphone.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Build up a website for the data transmission.</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875023076"/>
                  </a:ext>
                </a:extLst>
              </a:tr>
              <a:tr h="1269004">
                <a:tc>
                  <a:txBody>
                    <a:bodyPr/>
                    <a:lstStyle/>
                    <a:p>
                      <a:r>
                        <a:rPr lang="en-US" dirty="0"/>
                        <a:t>2.</a:t>
                      </a:r>
                    </a:p>
                  </a:txBody>
                  <a:tcPr/>
                </a:tc>
                <a:tc>
                  <a:txBody>
                    <a:bodyPr/>
                    <a:lstStyle/>
                    <a:p>
                      <a:pPr marL="0" marR="0" algn="ctr">
                        <a:spcBef>
                          <a:spcPts val="0"/>
                        </a:spcBef>
                        <a:spcAft>
                          <a:spcPts val="0"/>
                        </a:spcAft>
                      </a:pPr>
                      <a:r>
                        <a:rPr lang="en-US" sz="1000" b="1" dirty="0">
                          <a:effectLst/>
                        </a:rPr>
                        <a:t>(Gupta et al., 2015) </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Healthcare based on IoT using Raspberry Pi</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Electrical activity of the heart,</a:t>
                      </a:r>
                      <a:endParaRPr lang="en-US" sz="1200">
                        <a:effectLst/>
                      </a:endParaRPr>
                    </a:p>
                    <a:p>
                      <a:pPr marL="0" marR="0" algn="ctr">
                        <a:spcBef>
                          <a:spcPts val="0"/>
                        </a:spcBef>
                        <a:spcAft>
                          <a:spcPts val="0"/>
                        </a:spcAft>
                      </a:pPr>
                      <a:r>
                        <a:rPr lang="en-US" sz="1000" b="1">
                          <a:effectLst/>
                        </a:rPr>
                        <a:t>Heart beat rate</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ECG sensor</a:t>
                      </a:r>
                      <a:endParaRPr lang="en-US" sz="1100">
                        <a:effectLst/>
                      </a:endParaRPr>
                    </a:p>
                    <a:p>
                      <a:pPr marL="0" marR="0" algn="ctr">
                        <a:spcBef>
                          <a:spcPts val="0"/>
                        </a:spcBef>
                        <a:spcAft>
                          <a:spcPts val="0"/>
                        </a:spcAft>
                      </a:pPr>
                      <a:r>
                        <a:rPr lang="en-US" sz="1000" b="1">
                          <a:effectLst/>
                        </a:rPr>
                        <a:t>Raspberry Pi Module,</a:t>
                      </a:r>
                      <a:endParaRPr lang="en-US" sz="1100">
                        <a:effectLst/>
                      </a:endParaRPr>
                    </a:p>
                    <a:p>
                      <a:pPr marL="457200" marR="0" algn="ctr">
                        <a:spcBef>
                          <a:spcPts val="0"/>
                        </a:spcBef>
                        <a:spcAft>
                          <a:spcPts val="0"/>
                        </a:spcAft>
                      </a:pPr>
                      <a:r>
                        <a:rPr lang="en-US" sz="1000" b="1">
                          <a:effectLst/>
                        </a:rPr>
                        <a:t>GSM Module,</a:t>
                      </a:r>
                      <a:endParaRPr lang="en-US" sz="1200">
                        <a:effectLst/>
                      </a:endParaRPr>
                    </a:p>
                    <a:p>
                      <a:pPr marL="457200" marR="0" algn="ctr">
                        <a:spcBef>
                          <a:spcPts val="0"/>
                        </a:spcBef>
                        <a:spcAft>
                          <a:spcPts val="0"/>
                        </a:spcAft>
                      </a:pPr>
                      <a:r>
                        <a:rPr lang="en-US" sz="1000" b="1">
                          <a:effectLst/>
                        </a:rPr>
                        <a:t>Buzzer</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If the heart rate is out of the usual range, send an SMS to the designated person via the GSM module, and notify the hospital via a buzzer sound.</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a:effectLst/>
                        </a:rPr>
                        <a:t>Only a few parameters are being tracked.</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algn="ctr">
                        <a:spcBef>
                          <a:spcPts val="0"/>
                        </a:spcBef>
                        <a:spcAft>
                          <a:spcPts val="0"/>
                        </a:spcAft>
                      </a:pPr>
                      <a:r>
                        <a:rPr lang="en-US" sz="1000" b="1" dirty="0">
                          <a:effectLst/>
                        </a:rPr>
                        <a:t>More parameter can be added</a:t>
                      </a:r>
                      <a:r>
                        <a:rPr lang="en-US" sz="1000" b="1" u="sng" dirty="0">
                          <a:solidFill>
                            <a:srgbClr val="008080"/>
                          </a:solidFill>
                          <a:effectLst/>
                        </a:rPr>
                        <a:t> </a:t>
                      </a:r>
                      <a:r>
                        <a:rPr lang="en-US" sz="1000" b="1" dirty="0">
                          <a:effectLst/>
                        </a:rPr>
                        <a:t>such as temperature sensor, blood pressure sensor etc.</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947946766"/>
                  </a:ext>
                </a:extLst>
              </a:tr>
            </a:tbl>
          </a:graphicData>
        </a:graphic>
      </p:graphicFrame>
    </p:spTree>
    <p:extLst>
      <p:ext uri="{BB962C8B-B14F-4D97-AF65-F5344CB8AC3E}">
        <p14:creationId xmlns:p14="http://schemas.microsoft.com/office/powerpoint/2010/main" val="485263234"/>
      </p:ext>
    </p:extLst>
  </p:cSld>
  <p:clrMapOvr>
    <a:masterClrMapping/>
  </p:clrMapOvr>
</p:sld>
</file>

<file path=ppt/theme/theme1.xml><?xml version="1.0" encoding="utf-8"?>
<a:theme xmlns:a="http://schemas.openxmlformats.org/drawingml/2006/main" name="Watercolor Texture by Slidesgo">
  <a:themeElements>
    <a:clrScheme name="Simple Light">
      <a:dk1>
        <a:srgbClr val="BFACF5"/>
      </a:dk1>
      <a:lt1>
        <a:srgbClr val="FFFFFF"/>
      </a:lt1>
      <a:dk2>
        <a:srgbClr val="9C7FEE"/>
      </a:dk2>
      <a:lt2>
        <a:srgbClr val="F788C6"/>
      </a:lt2>
      <a:accent1>
        <a:srgbClr val="6B86F1"/>
      </a:accent1>
      <a:accent2>
        <a:srgbClr val="9C7FEE"/>
      </a:accent2>
      <a:accent3>
        <a:srgbClr val="9C7FEE"/>
      </a:accent3>
      <a:accent4>
        <a:srgbClr val="F788C6"/>
      </a:accent4>
      <a:accent5>
        <a:srgbClr val="6B86F1"/>
      </a:accent5>
      <a:accent6>
        <a:srgbClr val="9C7FEE"/>
      </a:accent6>
      <a:hlink>
        <a:srgbClr val="6B86F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3497</TotalTime>
  <Words>1495</Words>
  <Application>Microsoft Macintosh PowerPoint</Application>
  <PresentationFormat>On-screen Show (16:9)</PresentationFormat>
  <Paragraphs>186</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Roboto Medium</vt:lpstr>
      <vt:lpstr>Fugaz One</vt:lpstr>
      <vt:lpstr>Calibri</vt:lpstr>
      <vt:lpstr>Arial</vt:lpstr>
      <vt:lpstr>Wingdings</vt:lpstr>
      <vt:lpstr>Comfortaa</vt:lpstr>
      <vt:lpstr>Roboto Condensed</vt:lpstr>
      <vt:lpstr>Times New Roman</vt:lpstr>
      <vt:lpstr>Watercolor Texture by Slidesgo</vt:lpstr>
      <vt:lpstr>An Investigation into a Smart Healthcare Monitoring System in an IoT Environment</vt:lpstr>
      <vt:lpstr>CONTENTS</vt:lpstr>
      <vt:lpstr>ABSTRACT</vt:lpstr>
      <vt:lpstr>OBJECTIVES</vt:lpstr>
      <vt:lpstr>PROBLEM STATEMENTS</vt:lpstr>
      <vt:lpstr>SCOPE OF STUDY</vt:lpstr>
      <vt:lpstr>RESEARCH QUESTIONS</vt:lpstr>
      <vt:lpstr>HYPOTHESIS</vt:lpstr>
      <vt:lpstr>LITERATURE REVIEW</vt:lpstr>
      <vt:lpstr>PowerPoint Presentation</vt:lpstr>
      <vt:lpstr>METHODOLOGY</vt:lpstr>
      <vt:lpstr>PowerPoint Presentation</vt:lpstr>
      <vt:lpstr>PowerPoint Presentation</vt:lpstr>
      <vt:lpstr>PRELIMINARY DATA</vt:lpstr>
      <vt:lpstr>DISCUSSION</vt:lpstr>
      <vt:lpstr>CONCLUSION</vt:lpstr>
      <vt:lpstr>GANTT CHART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Investigation into a Smart Healthcare Monitoring System in an IoT Environment</dc:title>
  <cp:lastModifiedBy>Salini Pradhan</cp:lastModifiedBy>
  <cp:revision>47</cp:revision>
  <dcterms:modified xsi:type="dcterms:W3CDTF">2021-07-04T07:50:59Z</dcterms:modified>
</cp:coreProperties>
</file>